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7" r:id="rId3"/>
    <p:sldId id="425" r:id="rId4"/>
    <p:sldId id="427" r:id="rId5"/>
    <p:sldId id="429" r:id="rId6"/>
    <p:sldId id="428" r:id="rId7"/>
    <p:sldId id="430" r:id="rId8"/>
    <p:sldId id="431" r:id="rId9"/>
    <p:sldId id="432" r:id="rId10"/>
    <p:sldId id="434" r:id="rId11"/>
    <p:sldId id="435" r:id="rId12"/>
    <p:sldId id="436" r:id="rId13"/>
    <p:sldId id="439" r:id="rId14"/>
    <p:sldId id="441" r:id="rId15"/>
    <p:sldId id="438" r:id="rId16"/>
    <p:sldId id="440" r:id="rId17"/>
    <p:sldId id="443" r:id="rId18"/>
    <p:sldId id="445" r:id="rId19"/>
    <p:sldId id="447" r:id="rId20"/>
    <p:sldId id="444" r:id="rId21"/>
    <p:sldId id="448" r:id="rId22"/>
    <p:sldId id="421" r:id="rId23"/>
    <p:sldId id="459" r:id="rId24"/>
    <p:sldId id="455" r:id="rId25"/>
    <p:sldId id="450" r:id="rId26"/>
    <p:sldId id="442" r:id="rId27"/>
    <p:sldId id="451" r:id="rId28"/>
    <p:sldId id="452" r:id="rId29"/>
    <p:sldId id="453" r:id="rId30"/>
    <p:sldId id="401" r:id="rId31"/>
    <p:sldId id="393" r:id="rId32"/>
    <p:sldId id="400" r:id="rId33"/>
    <p:sldId id="402" r:id="rId34"/>
    <p:sldId id="454" r:id="rId35"/>
    <p:sldId id="458" r:id="rId36"/>
    <p:sldId id="456" r:id="rId37"/>
    <p:sldId id="457" r:id="rId38"/>
    <p:sldId id="420" r:id="rId39"/>
    <p:sldId id="392" r:id="rId40"/>
    <p:sldId id="395" r:id="rId41"/>
    <p:sldId id="43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E5F5"/>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AEAAB1-3D9C-4D9F-AA10-988056217FC6}" v="190" dt="2025-02-10T09:28:42.0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76" d="100"/>
          <a:sy n="76" d="100"/>
        </p:scale>
        <p:origin x="869" y="48"/>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MAURO GUTIERREZ" userId="990a4cdc-65a2-4750-8bfa-a5d23b6aaa2d" providerId="ADAL" clId="{1CAEAAB1-3D9C-4D9F-AA10-988056217FC6}"/>
    <pc:docChg chg="undo custSel addSld delSld modSld sldOrd">
      <pc:chgData name="FRANCISCO MAURO GUTIERREZ" userId="990a4cdc-65a2-4750-8bfa-a5d23b6aaa2d" providerId="ADAL" clId="{1CAEAAB1-3D9C-4D9F-AA10-988056217FC6}" dt="2025-02-10T09:28:42.014" v="2390" actId="20577"/>
      <pc:docMkLst>
        <pc:docMk/>
      </pc:docMkLst>
      <pc:sldChg chg="modSp mod">
        <pc:chgData name="FRANCISCO MAURO GUTIERREZ" userId="990a4cdc-65a2-4750-8bfa-a5d23b6aaa2d" providerId="ADAL" clId="{1CAEAAB1-3D9C-4D9F-AA10-988056217FC6}" dt="2025-02-09T04:52:12.176" v="1784" actId="20577"/>
        <pc:sldMkLst>
          <pc:docMk/>
          <pc:sldMk cId="2774079613" sldId="256"/>
        </pc:sldMkLst>
        <pc:spChg chg="mod">
          <ac:chgData name="FRANCISCO MAURO GUTIERREZ" userId="990a4cdc-65a2-4750-8bfa-a5d23b6aaa2d" providerId="ADAL" clId="{1CAEAAB1-3D9C-4D9F-AA10-988056217FC6}" dt="2025-02-09T04:52:12.176" v="1784" actId="20577"/>
          <ac:spMkLst>
            <pc:docMk/>
            <pc:sldMk cId="2774079613" sldId="256"/>
            <ac:spMk id="2" creationId="{76BF3B21-4962-65C3-6CD8-722B2275E1FB}"/>
          </ac:spMkLst>
        </pc:spChg>
      </pc:sldChg>
      <pc:sldChg chg="addSp delSp modSp add mod">
        <pc:chgData name="FRANCISCO MAURO GUTIERREZ" userId="990a4cdc-65a2-4750-8bfa-a5d23b6aaa2d" providerId="ADAL" clId="{1CAEAAB1-3D9C-4D9F-AA10-988056217FC6}" dt="2025-02-10T04:24:30.685" v="2142" actId="20577"/>
        <pc:sldMkLst>
          <pc:docMk/>
          <pc:sldMk cId="2538498421" sldId="392"/>
        </pc:sldMkLst>
        <pc:spChg chg="del">
          <ac:chgData name="FRANCISCO MAURO GUTIERREZ" userId="990a4cdc-65a2-4750-8bfa-a5d23b6aaa2d" providerId="ADAL" clId="{1CAEAAB1-3D9C-4D9F-AA10-988056217FC6}" dt="2025-02-10T00:51:08.069" v="1984" actId="478"/>
          <ac:spMkLst>
            <pc:docMk/>
            <pc:sldMk cId="2538498421" sldId="392"/>
            <ac:spMk id="2" creationId="{F716C6C6-49F0-1E04-8816-DF3FAC45148C}"/>
          </ac:spMkLst>
        </pc:spChg>
        <pc:spChg chg="mod">
          <ac:chgData name="FRANCISCO MAURO GUTIERREZ" userId="990a4cdc-65a2-4750-8bfa-a5d23b6aaa2d" providerId="ADAL" clId="{1CAEAAB1-3D9C-4D9F-AA10-988056217FC6}" dt="2025-02-10T04:24:30.685" v="2142" actId="20577"/>
          <ac:spMkLst>
            <pc:docMk/>
            <pc:sldMk cId="2538498421" sldId="392"/>
            <ac:spMk id="3" creationId="{C14E9ECD-209C-D1E8-80CF-5E7F6DE00A4A}"/>
          </ac:spMkLst>
        </pc:spChg>
        <pc:spChg chg="add del mod">
          <ac:chgData name="FRANCISCO MAURO GUTIERREZ" userId="990a4cdc-65a2-4750-8bfa-a5d23b6aaa2d" providerId="ADAL" clId="{1CAEAAB1-3D9C-4D9F-AA10-988056217FC6}" dt="2025-02-10T00:51:10.478" v="1985" actId="478"/>
          <ac:spMkLst>
            <pc:docMk/>
            <pc:sldMk cId="2538498421" sldId="392"/>
            <ac:spMk id="9" creationId="{E34F9906-00C4-7ADE-060A-A1E732F84FBD}"/>
          </ac:spMkLst>
        </pc:spChg>
        <pc:spChg chg="add mod">
          <ac:chgData name="FRANCISCO MAURO GUTIERREZ" userId="990a4cdc-65a2-4750-8bfa-a5d23b6aaa2d" providerId="ADAL" clId="{1CAEAAB1-3D9C-4D9F-AA10-988056217FC6}" dt="2025-02-10T00:51:11.146" v="1986"/>
          <ac:spMkLst>
            <pc:docMk/>
            <pc:sldMk cId="2538498421" sldId="392"/>
            <ac:spMk id="10" creationId="{4F15CA53-1D95-4F1F-CB7B-2656B6DDB1D0}"/>
          </ac:spMkLst>
        </pc:spChg>
      </pc:sldChg>
      <pc:sldChg chg="addSp delSp modSp mod ord">
        <pc:chgData name="FRANCISCO MAURO GUTIERREZ" userId="990a4cdc-65a2-4750-8bfa-a5d23b6aaa2d" providerId="ADAL" clId="{1CAEAAB1-3D9C-4D9F-AA10-988056217FC6}" dt="2025-02-09T07:51:18.111" v="1800" actId="122"/>
        <pc:sldMkLst>
          <pc:docMk/>
          <pc:sldMk cId="4119016118" sldId="393"/>
        </pc:sldMkLst>
        <pc:spChg chg="del">
          <ac:chgData name="FRANCISCO MAURO GUTIERREZ" userId="990a4cdc-65a2-4750-8bfa-a5d23b6aaa2d" providerId="ADAL" clId="{1CAEAAB1-3D9C-4D9F-AA10-988056217FC6}" dt="2025-02-09T02:35:11.536" v="813" actId="478"/>
          <ac:spMkLst>
            <pc:docMk/>
            <pc:sldMk cId="4119016118" sldId="393"/>
            <ac:spMk id="2" creationId="{AB7EB655-0D88-0F73-E8C7-9B8DF5786165}"/>
          </ac:spMkLst>
        </pc:spChg>
        <pc:spChg chg="mod">
          <ac:chgData name="FRANCISCO MAURO GUTIERREZ" userId="990a4cdc-65a2-4750-8bfa-a5d23b6aaa2d" providerId="ADAL" clId="{1CAEAAB1-3D9C-4D9F-AA10-988056217FC6}" dt="2025-02-09T02:38:59.772" v="908" actId="1076"/>
          <ac:spMkLst>
            <pc:docMk/>
            <pc:sldMk cId="4119016118" sldId="393"/>
            <ac:spMk id="3" creationId="{1D9B1574-4E77-A7F8-DF5C-5F249ACCAB6B}"/>
          </ac:spMkLst>
        </pc:spChg>
        <pc:spChg chg="mod">
          <ac:chgData name="FRANCISCO MAURO GUTIERREZ" userId="990a4cdc-65a2-4750-8bfa-a5d23b6aaa2d" providerId="ADAL" clId="{1CAEAAB1-3D9C-4D9F-AA10-988056217FC6}" dt="2025-02-09T02:37:18.230" v="834" actId="1076"/>
          <ac:spMkLst>
            <pc:docMk/>
            <pc:sldMk cId="4119016118" sldId="393"/>
            <ac:spMk id="4" creationId="{DCAF6EAC-586B-BD5B-413E-5AFC8DF9FC6D}"/>
          </ac:spMkLst>
        </pc:spChg>
        <pc:spChg chg="mod">
          <ac:chgData name="FRANCISCO MAURO GUTIERREZ" userId="990a4cdc-65a2-4750-8bfa-a5d23b6aaa2d" providerId="ADAL" clId="{1CAEAAB1-3D9C-4D9F-AA10-988056217FC6}" dt="2025-02-09T02:38:51.629" v="907" actId="1038"/>
          <ac:spMkLst>
            <pc:docMk/>
            <pc:sldMk cId="4119016118" sldId="393"/>
            <ac:spMk id="9" creationId="{57FDB993-F179-E8B0-D531-F9668A4ABE99}"/>
          </ac:spMkLst>
        </pc:spChg>
        <pc:spChg chg="mod">
          <ac:chgData name="FRANCISCO MAURO GUTIERREZ" userId="990a4cdc-65a2-4750-8bfa-a5d23b6aaa2d" providerId="ADAL" clId="{1CAEAAB1-3D9C-4D9F-AA10-988056217FC6}" dt="2025-02-09T02:38:51.629" v="907" actId="1038"/>
          <ac:spMkLst>
            <pc:docMk/>
            <pc:sldMk cId="4119016118" sldId="393"/>
            <ac:spMk id="10" creationId="{3C04E960-8557-560C-E7EA-D323A52BB5DD}"/>
          </ac:spMkLst>
        </pc:spChg>
        <pc:spChg chg="add del mod">
          <ac:chgData name="FRANCISCO MAURO GUTIERREZ" userId="990a4cdc-65a2-4750-8bfa-a5d23b6aaa2d" providerId="ADAL" clId="{1CAEAAB1-3D9C-4D9F-AA10-988056217FC6}" dt="2025-02-09T02:35:13.452" v="814" actId="478"/>
          <ac:spMkLst>
            <pc:docMk/>
            <pc:sldMk cId="4119016118" sldId="393"/>
            <ac:spMk id="12" creationId="{C22DB065-B7EF-40C5-DA8B-28936327E40C}"/>
          </ac:spMkLst>
        </pc:spChg>
        <pc:spChg chg="add mod">
          <ac:chgData name="FRANCISCO MAURO GUTIERREZ" userId="990a4cdc-65a2-4750-8bfa-a5d23b6aaa2d" providerId="ADAL" clId="{1CAEAAB1-3D9C-4D9F-AA10-988056217FC6}" dt="2025-02-09T07:51:18.111" v="1800" actId="122"/>
          <ac:spMkLst>
            <pc:docMk/>
            <pc:sldMk cId="4119016118" sldId="393"/>
            <ac:spMk id="13" creationId="{1660BEFF-8424-6457-A566-A372B2D6394E}"/>
          </ac:spMkLst>
        </pc:spChg>
        <pc:picChg chg="mod">
          <ac:chgData name="FRANCISCO MAURO GUTIERREZ" userId="990a4cdc-65a2-4750-8bfa-a5d23b6aaa2d" providerId="ADAL" clId="{1CAEAAB1-3D9C-4D9F-AA10-988056217FC6}" dt="2025-02-09T02:38:33.469" v="874" actId="1038"/>
          <ac:picMkLst>
            <pc:docMk/>
            <pc:sldMk cId="4119016118" sldId="393"/>
            <ac:picMk id="6" creationId="{076E3E10-3990-1EA8-2A6A-8B34047FEA72}"/>
          </ac:picMkLst>
        </pc:picChg>
        <pc:picChg chg="mod">
          <ac:chgData name="FRANCISCO MAURO GUTIERREZ" userId="990a4cdc-65a2-4750-8bfa-a5d23b6aaa2d" providerId="ADAL" clId="{1CAEAAB1-3D9C-4D9F-AA10-988056217FC6}" dt="2025-02-09T02:38:43.141" v="890" actId="1038"/>
          <ac:picMkLst>
            <pc:docMk/>
            <pc:sldMk cId="4119016118" sldId="393"/>
            <ac:picMk id="7" creationId="{D98EF123-D4F0-E5CA-445C-16C46DA1A8D3}"/>
          </ac:picMkLst>
        </pc:picChg>
        <pc:cxnChg chg="mod">
          <ac:chgData name="FRANCISCO MAURO GUTIERREZ" userId="990a4cdc-65a2-4750-8bfa-a5d23b6aaa2d" providerId="ADAL" clId="{1CAEAAB1-3D9C-4D9F-AA10-988056217FC6}" dt="2025-02-09T02:38:51.629" v="907" actId="1038"/>
          <ac:cxnSpMkLst>
            <pc:docMk/>
            <pc:sldMk cId="4119016118" sldId="393"/>
            <ac:cxnSpMk id="8" creationId="{591F3441-2674-0E91-AB37-2BAE4CD1871A}"/>
          </ac:cxnSpMkLst>
        </pc:cxnChg>
      </pc:sldChg>
      <pc:sldChg chg="addSp delSp modSp add mod">
        <pc:chgData name="FRANCISCO MAURO GUTIERREZ" userId="990a4cdc-65a2-4750-8bfa-a5d23b6aaa2d" providerId="ADAL" clId="{1CAEAAB1-3D9C-4D9F-AA10-988056217FC6}" dt="2025-02-10T00:51:20.363" v="1989"/>
        <pc:sldMkLst>
          <pc:docMk/>
          <pc:sldMk cId="327212229" sldId="395"/>
        </pc:sldMkLst>
        <pc:spChg chg="del">
          <ac:chgData name="FRANCISCO MAURO GUTIERREZ" userId="990a4cdc-65a2-4750-8bfa-a5d23b6aaa2d" providerId="ADAL" clId="{1CAEAAB1-3D9C-4D9F-AA10-988056217FC6}" dt="2025-02-10T00:51:15.737" v="1987" actId="478"/>
          <ac:spMkLst>
            <pc:docMk/>
            <pc:sldMk cId="327212229" sldId="395"/>
            <ac:spMk id="2" creationId="{AB7EB655-0D88-0F73-E8C7-9B8DF5786165}"/>
          </ac:spMkLst>
        </pc:spChg>
        <pc:spChg chg="add del mod">
          <ac:chgData name="FRANCISCO MAURO GUTIERREZ" userId="990a4cdc-65a2-4750-8bfa-a5d23b6aaa2d" providerId="ADAL" clId="{1CAEAAB1-3D9C-4D9F-AA10-988056217FC6}" dt="2025-02-10T00:51:19.528" v="1988" actId="478"/>
          <ac:spMkLst>
            <pc:docMk/>
            <pc:sldMk cId="327212229" sldId="395"/>
            <ac:spMk id="7" creationId="{CFCA9D18-C742-7ED8-9BDA-4729F1161C1E}"/>
          </ac:spMkLst>
        </pc:spChg>
        <pc:spChg chg="add mod">
          <ac:chgData name="FRANCISCO MAURO GUTIERREZ" userId="990a4cdc-65a2-4750-8bfa-a5d23b6aaa2d" providerId="ADAL" clId="{1CAEAAB1-3D9C-4D9F-AA10-988056217FC6}" dt="2025-02-10T00:51:20.363" v="1989"/>
          <ac:spMkLst>
            <pc:docMk/>
            <pc:sldMk cId="327212229" sldId="395"/>
            <ac:spMk id="8" creationId="{FB80F6E3-A5F6-BCE1-1734-94760A5AF088}"/>
          </ac:spMkLst>
        </pc:spChg>
      </pc:sldChg>
      <pc:sldChg chg="add del">
        <pc:chgData name="FRANCISCO MAURO GUTIERREZ" userId="990a4cdc-65a2-4750-8bfa-a5d23b6aaa2d" providerId="ADAL" clId="{1CAEAAB1-3D9C-4D9F-AA10-988056217FC6}" dt="2025-02-10T00:52:09.179" v="1992" actId="2696"/>
        <pc:sldMkLst>
          <pc:docMk/>
          <pc:sldMk cId="360752141" sldId="397"/>
        </pc:sldMkLst>
      </pc:sldChg>
      <pc:sldChg chg="addSp delSp modSp mod ord">
        <pc:chgData name="FRANCISCO MAURO GUTIERREZ" userId="990a4cdc-65a2-4750-8bfa-a5d23b6aaa2d" providerId="ADAL" clId="{1CAEAAB1-3D9C-4D9F-AA10-988056217FC6}" dt="2025-02-09T02:46:55.836" v="995" actId="478"/>
        <pc:sldMkLst>
          <pc:docMk/>
          <pc:sldMk cId="4162245757" sldId="400"/>
        </pc:sldMkLst>
        <pc:spChg chg="del">
          <ac:chgData name="FRANCISCO MAURO GUTIERREZ" userId="990a4cdc-65a2-4750-8bfa-a5d23b6aaa2d" providerId="ADAL" clId="{1CAEAAB1-3D9C-4D9F-AA10-988056217FC6}" dt="2025-02-09T02:45:35.151" v="949" actId="478"/>
          <ac:spMkLst>
            <pc:docMk/>
            <pc:sldMk cId="4162245757" sldId="400"/>
            <ac:spMk id="2" creationId="{AB7EB655-0D88-0F73-E8C7-9B8DF5786165}"/>
          </ac:spMkLst>
        </pc:spChg>
        <pc:spChg chg="mod">
          <ac:chgData name="FRANCISCO MAURO GUTIERREZ" userId="990a4cdc-65a2-4750-8bfa-a5d23b6aaa2d" providerId="ADAL" clId="{1CAEAAB1-3D9C-4D9F-AA10-988056217FC6}" dt="2025-02-09T02:43:48.942" v="944" actId="1076"/>
          <ac:spMkLst>
            <pc:docMk/>
            <pc:sldMk cId="4162245757" sldId="400"/>
            <ac:spMk id="3" creationId="{06BE209A-F78D-49FA-4804-93B40831F511}"/>
          </ac:spMkLst>
        </pc:spChg>
        <pc:spChg chg="mod">
          <ac:chgData name="FRANCISCO MAURO GUTIERREZ" userId="990a4cdc-65a2-4750-8bfa-a5d23b6aaa2d" providerId="ADAL" clId="{1CAEAAB1-3D9C-4D9F-AA10-988056217FC6}" dt="2025-02-09T02:42:57.965" v="932" actId="1076"/>
          <ac:spMkLst>
            <pc:docMk/>
            <pc:sldMk cId="4162245757" sldId="400"/>
            <ac:spMk id="7" creationId="{732E50B1-BBD9-F369-4A7B-72B606943850}"/>
          </ac:spMkLst>
        </pc:spChg>
        <pc:spChg chg="add mod">
          <ac:chgData name="FRANCISCO MAURO GUTIERREZ" userId="990a4cdc-65a2-4750-8bfa-a5d23b6aaa2d" providerId="ADAL" clId="{1CAEAAB1-3D9C-4D9F-AA10-988056217FC6}" dt="2025-02-09T02:43:40.820" v="942" actId="1076"/>
          <ac:spMkLst>
            <pc:docMk/>
            <pc:sldMk cId="4162245757" sldId="400"/>
            <ac:spMk id="12" creationId="{B0479ED2-1BF1-66A8-DF2F-0CB471317290}"/>
          </ac:spMkLst>
        </pc:spChg>
        <pc:spChg chg="del mod">
          <ac:chgData name="FRANCISCO MAURO GUTIERREZ" userId="990a4cdc-65a2-4750-8bfa-a5d23b6aaa2d" providerId="ADAL" clId="{1CAEAAB1-3D9C-4D9F-AA10-988056217FC6}" dt="2025-02-09T02:43:18.047" v="936" actId="21"/>
          <ac:spMkLst>
            <pc:docMk/>
            <pc:sldMk cId="4162245757" sldId="400"/>
            <ac:spMk id="15" creationId="{6876B7B5-E1DE-F7E6-556E-349AE43EBAC9}"/>
          </ac:spMkLst>
        </pc:spChg>
        <pc:spChg chg="del mod">
          <ac:chgData name="FRANCISCO MAURO GUTIERREZ" userId="990a4cdc-65a2-4750-8bfa-a5d23b6aaa2d" providerId="ADAL" clId="{1CAEAAB1-3D9C-4D9F-AA10-988056217FC6}" dt="2025-02-09T02:43:18.047" v="936" actId="21"/>
          <ac:spMkLst>
            <pc:docMk/>
            <pc:sldMk cId="4162245757" sldId="400"/>
            <ac:spMk id="16" creationId="{BE2DC3D0-1352-A70B-39E0-1FFEF566F495}"/>
          </ac:spMkLst>
        </pc:spChg>
        <pc:spChg chg="add del mod">
          <ac:chgData name="FRANCISCO MAURO GUTIERREZ" userId="990a4cdc-65a2-4750-8bfa-a5d23b6aaa2d" providerId="ADAL" clId="{1CAEAAB1-3D9C-4D9F-AA10-988056217FC6}" dt="2025-02-09T02:45:38.212" v="950" actId="478"/>
          <ac:spMkLst>
            <pc:docMk/>
            <pc:sldMk cId="4162245757" sldId="400"/>
            <ac:spMk id="17" creationId="{01794902-8A4F-EE39-5CA4-B172C9440BC4}"/>
          </ac:spMkLst>
        </pc:spChg>
        <pc:spChg chg="add del">
          <ac:chgData name="FRANCISCO MAURO GUTIERREZ" userId="990a4cdc-65a2-4750-8bfa-a5d23b6aaa2d" providerId="ADAL" clId="{1CAEAAB1-3D9C-4D9F-AA10-988056217FC6}" dt="2025-02-09T02:45:39.784" v="952" actId="22"/>
          <ac:spMkLst>
            <pc:docMk/>
            <pc:sldMk cId="4162245757" sldId="400"/>
            <ac:spMk id="20" creationId="{53B35AA4-609C-0C28-AB0A-DCFC29134D15}"/>
          </ac:spMkLst>
        </pc:spChg>
        <pc:spChg chg="del mod">
          <ac:chgData name="FRANCISCO MAURO GUTIERREZ" userId="990a4cdc-65a2-4750-8bfa-a5d23b6aaa2d" providerId="ADAL" clId="{1CAEAAB1-3D9C-4D9F-AA10-988056217FC6}" dt="2025-02-09T02:43:18.047" v="936" actId="21"/>
          <ac:spMkLst>
            <pc:docMk/>
            <pc:sldMk cId="4162245757" sldId="400"/>
            <ac:spMk id="21" creationId="{BBDA02F9-5E99-E0B4-468F-3EE021C475B4}"/>
          </ac:spMkLst>
        </pc:spChg>
        <pc:spChg chg="del mod">
          <ac:chgData name="FRANCISCO MAURO GUTIERREZ" userId="990a4cdc-65a2-4750-8bfa-a5d23b6aaa2d" providerId="ADAL" clId="{1CAEAAB1-3D9C-4D9F-AA10-988056217FC6}" dt="2025-02-09T02:43:18.047" v="936" actId="21"/>
          <ac:spMkLst>
            <pc:docMk/>
            <pc:sldMk cId="4162245757" sldId="400"/>
            <ac:spMk id="22" creationId="{50259F59-CB93-D427-AD46-70204E10ED8B}"/>
          </ac:spMkLst>
        </pc:spChg>
        <pc:spChg chg="add del">
          <ac:chgData name="FRANCISCO MAURO GUTIERREZ" userId="990a4cdc-65a2-4750-8bfa-a5d23b6aaa2d" providerId="ADAL" clId="{1CAEAAB1-3D9C-4D9F-AA10-988056217FC6}" dt="2025-02-09T02:45:41.436" v="954" actId="22"/>
          <ac:spMkLst>
            <pc:docMk/>
            <pc:sldMk cId="4162245757" sldId="400"/>
            <ac:spMk id="24" creationId="{8F038F25-1B04-5DB7-165F-2A82673E20C3}"/>
          </ac:spMkLst>
        </pc:spChg>
        <pc:spChg chg="add del mod">
          <ac:chgData name="FRANCISCO MAURO GUTIERREZ" userId="990a4cdc-65a2-4750-8bfa-a5d23b6aaa2d" providerId="ADAL" clId="{1CAEAAB1-3D9C-4D9F-AA10-988056217FC6}" dt="2025-02-09T02:46:55.836" v="995" actId="478"/>
          <ac:spMkLst>
            <pc:docMk/>
            <pc:sldMk cId="4162245757" sldId="400"/>
            <ac:spMk id="25" creationId="{7D446CD8-5ADB-AFC3-F990-A75D8EAD5F33}"/>
          </ac:spMkLst>
        </pc:spChg>
        <pc:spChg chg="add del mod">
          <ac:chgData name="FRANCISCO MAURO GUTIERREZ" userId="990a4cdc-65a2-4750-8bfa-a5d23b6aaa2d" providerId="ADAL" clId="{1CAEAAB1-3D9C-4D9F-AA10-988056217FC6}" dt="2025-02-09T02:46:55.836" v="995" actId="478"/>
          <ac:spMkLst>
            <pc:docMk/>
            <pc:sldMk cId="4162245757" sldId="400"/>
            <ac:spMk id="27" creationId="{DE6967C5-1D55-518A-508D-CBEAA000791E}"/>
          </ac:spMkLst>
        </pc:spChg>
        <pc:picChg chg="del mod">
          <ac:chgData name="FRANCISCO MAURO GUTIERREZ" userId="990a4cdc-65a2-4750-8bfa-a5d23b6aaa2d" providerId="ADAL" clId="{1CAEAAB1-3D9C-4D9F-AA10-988056217FC6}" dt="2025-02-09T02:43:18.047" v="936" actId="21"/>
          <ac:picMkLst>
            <pc:docMk/>
            <pc:sldMk cId="4162245757" sldId="400"/>
            <ac:picMk id="6" creationId="{8580C549-57A9-95D3-23E5-91D79A109D6E}"/>
          </ac:picMkLst>
        </pc:picChg>
        <pc:picChg chg="add mod modCrop">
          <ac:chgData name="FRANCISCO MAURO GUTIERREZ" userId="990a4cdc-65a2-4750-8bfa-a5d23b6aaa2d" providerId="ADAL" clId="{1CAEAAB1-3D9C-4D9F-AA10-988056217FC6}" dt="2025-02-09T02:46:17.061" v="977" actId="14100"/>
          <ac:picMkLst>
            <pc:docMk/>
            <pc:sldMk cId="4162245757" sldId="400"/>
            <ac:picMk id="8" creationId="{AE34BAC3-7E18-E49B-D1E5-67A52DDC4697}"/>
          </ac:picMkLst>
        </pc:picChg>
        <pc:picChg chg="add mod ord">
          <ac:chgData name="FRANCISCO MAURO GUTIERREZ" userId="990a4cdc-65a2-4750-8bfa-a5d23b6aaa2d" providerId="ADAL" clId="{1CAEAAB1-3D9C-4D9F-AA10-988056217FC6}" dt="2025-02-09T02:46:11.361" v="976" actId="167"/>
          <ac:picMkLst>
            <pc:docMk/>
            <pc:sldMk cId="4162245757" sldId="400"/>
            <ac:picMk id="13" creationId="{70FC8727-747F-0BB0-11FD-FC8358B6FF3E}"/>
          </ac:picMkLst>
        </pc:picChg>
        <pc:cxnChg chg="add mod">
          <ac:chgData name="FRANCISCO MAURO GUTIERREZ" userId="990a4cdc-65a2-4750-8bfa-a5d23b6aaa2d" providerId="ADAL" clId="{1CAEAAB1-3D9C-4D9F-AA10-988056217FC6}" dt="2025-02-09T02:46:25.813" v="978" actId="1076"/>
          <ac:cxnSpMkLst>
            <pc:docMk/>
            <pc:sldMk cId="4162245757" sldId="400"/>
            <ac:cxnSpMk id="10" creationId="{4ECC1770-AC11-4370-A164-AE1BA6C3F218}"/>
          </ac:cxnSpMkLst>
        </pc:cxnChg>
        <pc:cxnChg chg="del mod">
          <ac:chgData name="FRANCISCO MAURO GUTIERREZ" userId="990a4cdc-65a2-4750-8bfa-a5d23b6aaa2d" providerId="ADAL" clId="{1CAEAAB1-3D9C-4D9F-AA10-988056217FC6}" dt="2025-02-09T02:43:18.047" v="936" actId="21"/>
          <ac:cxnSpMkLst>
            <pc:docMk/>
            <pc:sldMk cId="4162245757" sldId="400"/>
            <ac:cxnSpMk id="18" creationId="{819EC923-A44D-5EB8-40BA-16D81E876522}"/>
          </ac:cxnSpMkLst>
        </pc:cxnChg>
      </pc:sldChg>
      <pc:sldChg chg="addSp delSp modSp mod">
        <pc:chgData name="FRANCISCO MAURO GUTIERREZ" userId="990a4cdc-65a2-4750-8bfa-a5d23b6aaa2d" providerId="ADAL" clId="{1CAEAAB1-3D9C-4D9F-AA10-988056217FC6}" dt="2025-02-09T02:46:37.210" v="980" actId="20577"/>
        <pc:sldMkLst>
          <pc:docMk/>
          <pc:sldMk cId="634237457" sldId="401"/>
        </pc:sldMkLst>
        <pc:spChg chg="del">
          <ac:chgData name="FRANCISCO MAURO GUTIERREZ" userId="990a4cdc-65a2-4750-8bfa-a5d23b6aaa2d" providerId="ADAL" clId="{1CAEAAB1-3D9C-4D9F-AA10-988056217FC6}" dt="2025-02-09T02:34:39.620" v="806" actId="478"/>
          <ac:spMkLst>
            <pc:docMk/>
            <pc:sldMk cId="634237457" sldId="401"/>
            <ac:spMk id="2" creationId="{05C63C30-2B72-9E97-09DF-1B69994DA473}"/>
          </ac:spMkLst>
        </pc:spChg>
        <pc:spChg chg="mod">
          <ac:chgData name="FRANCISCO MAURO GUTIERREZ" userId="990a4cdc-65a2-4750-8bfa-a5d23b6aaa2d" providerId="ADAL" clId="{1CAEAAB1-3D9C-4D9F-AA10-988056217FC6}" dt="2025-02-09T01:44:11.483" v="702" actId="14100"/>
          <ac:spMkLst>
            <pc:docMk/>
            <pc:sldMk cId="634237457" sldId="401"/>
            <ac:spMk id="6" creationId="{386CBCF5-3F33-F96C-90A0-E0F13C96D796}"/>
          </ac:spMkLst>
        </pc:spChg>
        <pc:spChg chg="mod">
          <ac:chgData name="FRANCISCO MAURO GUTIERREZ" userId="990a4cdc-65a2-4750-8bfa-a5d23b6aaa2d" providerId="ADAL" clId="{1CAEAAB1-3D9C-4D9F-AA10-988056217FC6}" dt="2025-02-09T01:44:11.483" v="702" actId="14100"/>
          <ac:spMkLst>
            <pc:docMk/>
            <pc:sldMk cId="634237457" sldId="401"/>
            <ac:spMk id="7" creationId="{A457E247-D33D-5A98-2E64-BD29741DFAE0}"/>
          </ac:spMkLst>
        </pc:spChg>
        <pc:spChg chg="add del mod">
          <ac:chgData name="FRANCISCO MAURO GUTIERREZ" userId="990a4cdc-65a2-4750-8bfa-a5d23b6aaa2d" providerId="ADAL" clId="{1CAEAAB1-3D9C-4D9F-AA10-988056217FC6}" dt="2025-02-09T02:34:43.520" v="807" actId="478"/>
          <ac:spMkLst>
            <pc:docMk/>
            <pc:sldMk cId="634237457" sldId="401"/>
            <ac:spMk id="17" creationId="{532B0F94-3689-A1EF-5FB5-34DC40BB4AE9}"/>
          </ac:spMkLst>
        </pc:spChg>
        <pc:spChg chg="add mod">
          <ac:chgData name="FRANCISCO MAURO GUTIERREZ" userId="990a4cdc-65a2-4750-8bfa-a5d23b6aaa2d" providerId="ADAL" clId="{1CAEAAB1-3D9C-4D9F-AA10-988056217FC6}" dt="2025-02-09T02:46:37.210" v="980" actId="20577"/>
          <ac:spMkLst>
            <pc:docMk/>
            <pc:sldMk cId="634237457" sldId="401"/>
            <ac:spMk id="18" creationId="{F71E0BF0-5664-0A1D-13F3-BD590BC20FEC}"/>
          </ac:spMkLst>
        </pc:spChg>
      </pc:sldChg>
      <pc:sldChg chg="addSp delSp modSp mod ord">
        <pc:chgData name="FRANCISCO MAURO GUTIERREZ" userId="990a4cdc-65a2-4750-8bfa-a5d23b6aaa2d" providerId="ADAL" clId="{1CAEAAB1-3D9C-4D9F-AA10-988056217FC6}" dt="2025-02-10T09:26:06.868" v="2381" actId="20577"/>
        <pc:sldMkLst>
          <pc:docMk/>
          <pc:sldMk cId="3538845970" sldId="402"/>
        </pc:sldMkLst>
        <pc:spChg chg="del">
          <ac:chgData name="FRANCISCO MAURO GUTIERREZ" userId="990a4cdc-65a2-4750-8bfa-a5d23b6aaa2d" providerId="ADAL" clId="{1CAEAAB1-3D9C-4D9F-AA10-988056217FC6}" dt="2025-02-09T02:47:16.519" v="996" actId="478"/>
          <ac:spMkLst>
            <pc:docMk/>
            <pc:sldMk cId="3538845970" sldId="402"/>
            <ac:spMk id="2" creationId="{05C63C30-2B72-9E97-09DF-1B69994DA473}"/>
          </ac:spMkLst>
        </pc:spChg>
        <pc:spChg chg="mod">
          <ac:chgData name="FRANCISCO MAURO GUTIERREZ" userId="990a4cdc-65a2-4750-8bfa-a5d23b6aaa2d" providerId="ADAL" clId="{1CAEAAB1-3D9C-4D9F-AA10-988056217FC6}" dt="2025-02-10T09:26:06.868" v="2381" actId="20577"/>
          <ac:spMkLst>
            <pc:docMk/>
            <pc:sldMk cId="3538845970" sldId="402"/>
            <ac:spMk id="3" creationId="{E46B0709-ADC7-53D6-82DE-736210A5D04A}"/>
          </ac:spMkLst>
        </pc:spChg>
        <pc:spChg chg="mod">
          <ac:chgData name="FRANCISCO MAURO GUTIERREZ" userId="990a4cdc-65a2-4750-8bfa-a5d23b6aaa2d" providerId="ADAL" clId="{1CAEAAB1-3D9C-4D9F-AA10-988056217FC6}" dt="2025-02-10T09:23:07.131" v="2348" actId="1076"/>
          <ac:spMkLst>
            <pc:docMk/>
            <pc:sldMk cId="3538845970" sldId="402"/>
            <ac:spMk id="6" creationId="{C476B48D-0D2A-75CB-100E-0DCA9D8A5F6A}"/>
          </ac:spMkLst>
        </pc:spChg>
        <pc:spChg chg="mod">
          <ac:chgData name="FRANCISCO MAURO GUTIERREZ" userId="990a4cdc-65a2-4750-8bfa-a5d23b6aaa2d" providerId="ADAL" clId="{1CAEAAB1-3D9C-4D9F-AA10-988056217FC6}" dt="2025-02-10T09:23:07.131" v="2348" actId="1076"/>
          <ac:spMkLst>
            <pc:docMk/>
            <pc:sldMk cId="3538845970" sldId="402"/>
            <ac:spMk id="7" creationId="{E76E733B-C235-4EF5-9597-322B4BDEA57C}"/>
          </ac:spMkLst>
        </pc:spChg>
        <pc:spChg chg="mod">
          <ac:chgData name="FRANCISCO MAURO GUTIERREZ" userId="990a4cdc-65a2-4750-8bfa-a5d23b6aaa2d" providerId="ADAL" clId="{1CAEAAB1-3D9C-4D9F-AA10-988056217FC6}" dt="2025-02-10T09:23:07.131" v="2348" actId="1076"/>
          <ac:spMkLst>
            <pc:docMk/>
            <pc:sldMk cId="3538845970" sldId="402"/>
            <ac:spMk id="8" creationId="{18001A6B-A3B7-E8D3-BE22-AE8B084453F1}"/>
          </ac:spMkLst>
        </pc:spChg>
        <pc:spChg chg="add del">
          <ac:chgData name="FRANCISCO MAURO GUTIERREZ" userId="990a4cdc-65a2-4750-8bfa-a5d23b6aaa2d" providerId="ADAL" clId="{1CAEAAB1-3D9C-4D9F-AA10-988056217FC6}" dt="2025-02-09T04:52:34.143" v="1786" actId="22"/>
          <ac:spMkLst>
            <pc:docMk/>
            <pc:sldMk cId="3538845970" sldId="402"/>
            <ac:spMk id="9" creationId="{51BCEAA9-ECE7-A059-F089-33077885C9A7}"/>
          </ac:spMkLst>
        </pc:spChg>
        <pc:spChg chg="mod">
          <ac:chgData name="FRANCISCO MAURO GUTIERREZ" userId="990a4cdc-65a2-4750-8bfa-a5d23b6aaa2d" providerId="ADAL" clId="{1CAEAAB1-3D9C-4D9F-AA10-988056217FC6}" dt="2025-02-10T09:23:07.131" v="2348" actId="1076"/>
          <ac:spMkLst>
            <pc:docMk/>
            <pc:sldMk cId="3538845970" sldId="402"/>
            <ac:spMk id="10" creationId="{30EF4945-3786-C8DE-21AF-C0336C668345}"/>
          </ac:spMkLst>
        </pc:spChg>
        <pc:spChg chg="add del mod">
          <ac:chgData name="FRANCISCO MAURO GUTIERREZ" userId="990a4cdc-65a2-4750-8bfa-a5d23b6aaa2d" providerId="ADAL" clId="{1CAEAAB1-3D9C-4D9F-AA10-988056217FC6}" dt="2025-02-09T02:47:20.637" v="997" actId="478"/>
          <ac:spMkLst>
            <pc:docMk/>
            <pc:sldMk cId="3538845970" sldId="402"/>
            <ac:spMk id="11" creationId="{89D29FA4-A018-BED7-EEDF-46FF0A48D542}"/>
          </ac:spMkLst>
        </pc:spChg>
        <pc:spChg chg="add del">
          <ac:chgData name="FRANCISCO MAURO GUTIERREZ" userId="990a4cdc-65a2-4750-8bfa-a5d23b6aaa2d" providerId="ADAL" clId="{1CAEAAB1-3D9C-4D9F-AA10-988056217FC6}" dt="2025-02-09T04:52:35.913" v="1788" actId="22"/>
          <ac:spMkLst>
            <pc:docMk/>
            <pc:sldMk cId="3538845970" sldId="402"/>
            <ac:spMk id="12" creationId="{E7560BEA-4437-E24D-827F-A68C5712D725}"/>
          </ac:spMkLst>
        </pc:spChg>
        <pc:spChg chg="add mod">
          <ac:chgData name="FRANCISCO MAURO GUTIERREZ" userId="990a4cdc-65a2-4750-8bfa-a5d23b6aaa2d" providerId="ADAL" clId="{1CAEAAB1-3D9C-4D9F-AA10-988056217FC6}" dt="2025-02-09T04:52:42.285" v="1789"/>
          <ac:spMkLst>
            <pc:docMk/>
            <pc:sldMk cId="3538845970" sldId="402"/>
            <ac:spMk id="13" creationId="{A0D2CC45-5907-9214-D398-1DE65D323118}"/>
          </ac:spMkLst>
        </pc:spChg>
      </pc:sldChg>
      <pc:sldChg chg="addSp delSp modSp add mod">
        <pc:chgData name="FRANCISCO MAURO GUTIERREZ" userId="990a4cdc-65a2-4750-8bfa-a5d23b6aaa2d" providerId="ADAL" clId="{1CAEAAB1-3D9C-4D9F-AA10-988056217FC6}" dt="2025-02-10T04:23:18.285" v="2137" actId="20577"/>
        <pc:sldMkLst>
          <pc:docMk/>
          <pc:sldMk cId="3629545756" sldId="420"/>
        </pc:sldMkLst>
        <pc:spChg chg="del">
          <ac:chgData name="FRANCISCO MAURO GUTIERREZ" userId="990a4cdc-65a2-4750-8bfa-a5d23b6aaa2d" providerId="ADAL" clId="{1CAEAAB1-3D9C-4D9F-AA10-988056217FC6}" dt="2025-02-10T00:50:58.065" v="1981" actId="478"/>
          <ac:spMkLst>
            <pc:docMk/>
            <pc:sldMk cId="3629545756" sldId="420"/>
            <ac:spMk id="2" creationId="{8B4786D9-52A4-ADF6-F176-42635F0B1F30}"/>
          </ac:spMkLst>
        </pc:spChg>
        <pc:spChg chg="mod">
          <ac:chgData name="FRANCISCO MAURO GUTIERREZ" userId="990a4cdc-65a2-4750-8bfa-a5d23b6aaa2d" providerId="ADAL" clId="{1CAEAAB1-3D9C-4D9F-AA10-988056217FC6}" dt="2025-02-10T04:23:18.285" v="2137" actId="20577"/>
          <ac:spMkLst>
            <pc:docMk/>
            <pc:sldMk cId="3629545756" sldId="420"/>
            <ac:spMk id="3" creationId="{52BB674D-5F0F-3943-0D25-A3B56C162A4E}"/>
          </ac:spMkLst>
        </pc:spChg>
        <pc:spChg chg="add del mod">
          <ac:chgData name="FRANCISCO MAURO GUTIERREZ" userId="990a4cdc-65a2-4750-8bfa-a5d23b6aaa2d" providerId="ADAL" clId="{1CAEAAB1-3D9C-4D9F-AA10-988056217FC6}" dt="2025-02-10T00:51:00.600" v="1982" actId="478"/>
          <ac:spMkLst>
            <pc:docMk/>
            <pc:sldMk cId="3629545756" sldId="420"/>
            <ac:spMk id="8" creationId="{077EB343-667C-36D1-C50B-5B4386770891}"/>
          </ac:spMkLst>
        </pc:spChg>
        <pc:spChg chg="add mod">
          <ac:chgData name="FRANCISCO MAURO GUTIERREZ" userId="990a4cdc-65a2-4750-8bfa-a5d23b6aaa2d" providerId="ADAL" clId="{1CAEAAB1-3D9C-4D9F-AA10-988056217FC6}" dt="2025-02-10T00:51:01.213" v="1983"/>
          <ac:spMkLst>
            <pc:docMk/>
            <pc:sldMk cId="3629545756" sldId="420"/>
            <ac:spMk id="9" creationId="{419BC63C-891E-9E02-2928-32C86D1B9052}"/>
          </ac:spMkLst>
        </pc:spChg>
      </pc:sldChg>
      <pc:sldChg chg="addSp delSp modSp add mod">
        <pc:chgData name="FRANCISCO MAURO GUTIERREZ" userId="990a4cdc-65a2-4750-8bfa-a5d23b6aaa2d" providerId="ADAL" clId="{1CAEAAB1-3D9C-4D9F-AA10-988056217FC6}" dt="2025-02-10T05:18:49.621" v="2321" actId="1037"/>
        <pc:sldMkLst>
          <pc:docMk/>
          <pc:sldMk cId="1004184892" sldId="421"/>
        </pc:sldMkLst>
        <pc:spChg chg="del">
          <ac:chgData name="FRANCISCO MAURO GUTIERREZ" userId="990a4cdc-65a2-4750-8bfa-a5d23b6aaa2d" providerId="ADAL" clId="{1CAEAAB1-3D9C-4D9F-AA10-988056217FC6}" dt="2025-02-10T05:16:10.209" v="2182" actId="478"/>
          <ac:spMkLst>
            <pc:docMk/>
            <pc:sldMk cId="1004184892" sldId="421"/>
            <ac:spMk id="2" creationId="{EE58F619-C3EC-119D-C9BA-5BD852794B5C}"/>
          </ac:spMkLst>
        </pc:spChg>
        <pc:spChg chg="mod">
          <ac:chgData name="FRANCISCO MAURO GUTIERREZ" userId="990a4cdc-65a2-4750-8bfa-a5d23b6aaa2d" providerId="ADAL" clId="{1CAEAAB1-3D9C-4D9F-AA10-988056217FC6}" dt="2025-02-10T05:17:57.034" v="2275" actId="113"/>
          <ac:spMkLst>
            <pc:docMk/>
            <pc:sldMk cId="1004184892" sldId="421"/>
            <ac:spMk id="3" creationId="{5BD6F73A-5EED-4224-AB1E-C9C586405060}"/>
          </ac:spMkLst>
        </pc:spChg>
        <pc:spChg chg="mod">
          <ac:chgData name="FRANCISCO MAURO GUTIERREZ" userId="990a4cdc-65a2-4750-8bfa-a5d23b6aaa2d" providerId="ADAL" clId="{1CAEAAB1-3D9C-4D9F-AA10-988056217FC6}" dt="2025-02-10T05:18:14.222" v="2279" actId="20577"/>
          <ac:spMkLst>
            <pc:docMk/>
            <pc:sldMk cId="1004184892" sldId="421"/>
            <ac:spMk id="6" creationId="{ED743A51-93B4-C981-F855-E701CB9B95ED}"/>
          </ac:spMkLst>
        </pc:spChg>
        <pc:spChg chg="mod">
          <ac:chgData name="FRANCISCO MAURO GUTIERREZ" userId="990a4cdc-65a2-4750-8bfa-a5d23b6aaa2d" providerId="ADAL" clId="{1CAEAAB1-3D9C-4D9F-AA10-988056217FC6}" dt="2025-02-10T05:18:20.085" v="2280" actId="1076"/>
          <ac:spMkLst>
            <pc:docMk/>
            <pc:sldMk cId="1004184892" sldId="421"/>
            <ac:spMk id="7" creationId="{4ADE81D0-891E-B7D3-9626-EBBC45D1F6DE}"/>
          </ac:spMkLst>
        </pc:spChg>
        <pc:spChg chg="mod">
          <ac:chgData name="FRANCISCO MAURO GUTIERREZ" userId="990a4cdc-65a2-4750-8bfa-a5d23b6aaa2d" providerId="ADAL" clId="{1CAEAAB1-3D9C-4D9F-AA10-988056217FC6}" dt="2025-02-10T05:18:41.677" v="2292" actId="1076"/>
          <ac:spMkLst>
            <pc:docMk/>
            <pc:sldMk cId="1004184892" sldId="421"/>
            <ac:spMk id="8" creationId="{420F0311-97E9-4A47-0C9A-CFB06D0433F3}"/>
          </ac:spMkLst>
        </pc:spChg>
        <pc:spChg chg="add del mod">
          <ac:chgData name="FRANCISCO MAURO GUTIERREZ" userId="990a4cdc-65a2-4750-8bfa-a5d23b6aaa2d" providerId="ADAL" clId="{1CAEAAB1-3D9C-4D9F-AA10-988056217FC6}" dt="2025-02-10T05:16:14.950" v="2183" actId="478"/>
          <ac:spMkLst>
            <pc:docMk/>
            <pc:sldMk cId="1004184892" sldId="421"/>
            <ac:spMk id="10" creationId="{21D9A670-C0D3-18AA-1181-EC02BAF641DC}"/>
          </ac:spMkLst>
        </pc:spChg>
        <pc:spChg chg="add mod">
          <ac:chgData name="FRANCISCO MAURO GUTIERREZ" userId="990a4cdc-65a2-4750-8bfa-a5d23b6aaa2d" providerId="ADAL" clId="{1CAEAAB1-3D9C-4D9F-AA10-988056217FC6}" dt="2025-02-10T05:16:20.856" v="2184"/>
          <ac:spMkLst>
            <pc:docMk/>
            <pc:sldMk cId="1004184892" sldId="421"/>
            <ac:spMk id="11" creationId="{041102A6-D94C-DFD5-3FBF-5A15D073D5CB}"/>
          </ac:spMkLst>
        </pc:spChg>
        <pc:picChg chg="mod">
          <ac:chgData name="FRANCISCO MAURO GUTIERREZ" userId="990a4cdc-65a2-4750-8bfa-a5d23b6aaa2d" providerId="ADAL" clId="{1CAEAAB1-3D9C-4D9F-AA10-988056217FC6}" dt="2025-02-10T05:16:45.325" v="2187" actId="1076"/>
          <ac:picMkLst>
            <pc:docMk/>
            <pc:sldMk cId="1004184892" sldId="421"/>
            <ac:picMk id="1026" creationId="{CDF4AE5E-3D0E-D2C4-A403-7ACB08009C32}"/>
          </ac:picMkLst>
        </pc:picChg>
        <pc:picChg chg="mod">
          <ac:chgData name="FRANCISCO MAURO GUTIERREZ" userId="990a4cdc-65a2-4750-8bfa-a5d23b6aaa2d" providerId="ADAL" clId="{1CAEAAB1-3D9C-4D9F-AA10-988056217FC6}" dt="2025-02-10T05:18:49.621" v="2321" actId="1037"/>
          <ac:picMkLst>
            <pc:docMk/>
            <pc:sldMk cId="1004184892" sldId="421"/>
            <ac:picMk id="1028" creationId="{2A116A4D-A6CF-3C61-D192-E5799CD3D55E}"/>
          </ac:picMkLst>
        </pc:picChg>
        <pc:picChg chg="mod">
          <ac:chgData name="FRANCISCO MAURO GUTIERREZ" userId="990a4cdc-65a2-4750-8bfa-a5d23b6aaa2d" providerId="ADAL" clId="{1CAEAAB1-3D9C-4D9F-AA10-988056217FC6}" dt="2025-02-10T05:18:49.621" v="2321" actId="1037"/>
          <ac:picMkLst>
            <pc:docMk/>
            <pc:sldMk cId="1004184892" sldId="421"/>
            <ac:picMk id="1030" creationId="{9A3A5CEF-106E-CE59-D821-F1158EE3AC00}"/>
          </ac:picMkLst>
        </pc:picChg>
        <pc:picChg chg="mod">
          <ac:chgData name="FRANCISCO MAURO GUTIERREZ" userId="990a4cdc-65a2-4750-8bfa-a5d23b6aaa2d" providerId="ADAL" clId="{1CAEAAB1-3D9C-4D9F-AA10-988056217FC6}" dt="2025-02-10T05:18:49.621" v="2321" actId="1037"/>
          <ac:picMkLst>
            <pc:docMk/>
            <pc:sldMk cId="1004184892" sldId="421"/>
            <ac:picMk id="1034" creationId="{F754EE41-B682-9433-79B4-A7602B8598AF}"/>
          </ac:picMkLst>
        </pc:picChg>
      </pc:sldChg>
      <pc:sldChg chg="addSp delSp modSp mod">
        <pc:chgData name="FRANCISCO MAURO GUTIERREZ" userId="990a4cdc-65a2-4750-8bfa-a5d23b6aaa2d" providerId="ADAL" clId="{1CAEAAB1-3D9C-4D9F-AA10-988056217FC6}" dt="2025-02-10T07:18:36.649" v="2337" actId="1035"/>
        <pc:sldMkLst>
          <pc:docMk/>
          <pc:sldMk cId="3426473466" sldId="435"/>
        </pc:sldMkLst>
        <pc:spChg chg="mod">
          <ac:chgData name="FRANCISCO MAURO GUTIERREZ" userId="990a4cdc-65a2-4750-8bfa-a5d23b6aaa2d" providerId="ADAL" clId="{1CAEAAB1-3D9C-4D9F-AA10-988056217FC6}" dt="2025-02-10T07:18:27.124" v="2334" actId="1035"/>
          <ac:spMkLst>
            <pc:docMk/>
            <pc:sldMk cId="3426473466" sldId="435"/>
            <ac:spMk id="73" creationId="{4792B4CE-4014-182E-8A9E-831FA9974A59}"/>
          </ac:spMkLst>
        </pc:spChg>
        <pc:cxnChg chg="add mod">
          <ac:chgData name="FRANCISCO MAURO GUTIERREZ" userId="990a4cdc-65a2-4750-8bfa-a5d23b6aaa2d" providerId="ADAL" clId="{1CAEAAB1-3D9C-4D9F-AA10-988056217FC6}" dt="2025-02-10T07:18:36.649" v="2337" actId="1035"/>
          <ac:cxnSpMkLst>
            <pc:docMk/>
            <pc:sldMk cId="3426473466" sldId="435"/>
            <ac:cxnSpMk id="5" creationId="{B372269D-64FC-9864-357F-80A20FAF1814}"/>
          </ac:cxnSpMkLst>
        </pc:cxnChg>
        <pc:cxnChg chg="del mod">
          <ac:chgData name="FRANCISCO MAURO GUTIERREZ" userId="990a4cdc-65a2-4750-8bfa-a5d23b6aaa2d" providerId="ADAL" clId="{1CAEAAB1-3D9C-4D9F-AA10-988056217FC6}" dt="2025-02-10T07:18:11.022" v="2329" actId="478"/>
          <ac:cxnSpMkLst>
            <pc:docMk/>
            <pc:sldMk cId="3426473466" sldId="435"/>
            <ac:cxnSpMk id="75" creationId="{AD389233-EFCF-463C-129B-2F5DA4766168}"/>
          </ac:cxnSpMkLst>
        </pc:cxnChg>
        <pc:cxnChg chg="mod">
          <ac:chgData name="FRANCISCO MAURO GUTIERREZ" userId="990a4cdc-65a2-4750-8bfa-a5d23b6aaa2d" providerId="ADAL" clId="{1CAEAAB1-3D9C-4D9F-AA10-988056217FC6}" dt="2025-02-10T07:18:04.996" v="2327" actId="14100"/>
          <ac:cxnSpMkLst>
            <pc:docMk/>
            <pc:sldMk cId="3426473466" sldId="435"/>
            <ac:cxnSpMk id="101" creationId="{CDB10C07-CE8A-92E7-573F-40BDB9E86F14}"/>
          </ac:cxnSpMkLst>
        </pc:cxnChg>
      </pc:sldChg>
      <pc:sldChg chg="addSp delSp modSp add mod">
        <pc:chgData name="FRANCISCO MAURO GUTIERREZ" userId="990a4cdc-65a2-4750-8bfa-a5d23b6aaa2d" providerId="ADAL" clId="{1CAEAAB1-3D9C-4D9F-AA10-988056217FC6}" dt="2025-02-10T09:27:56.859" v="2382" actId="1076"/>
        <pc:sldMkLst>
          <pc:docMk/>
          <pc:sldMk cId="586718966" sldId="437"/>
        </pc:sldMkLst>
        <pc:spChg chg="add del mod">
          <ac:chgData name="FRANCISCO MAURO GUTIERREZ" userId="990a4cdc-65a2-4750-8bfa-a5d23b6aaa2d" providerId="ADAL" clId="{1CAEAAB1-3D9C-4D9F-AA10-988056217FC6}" dt="2025-02-10T07:21:23.441" v="2339" actId="478"/>
          <ac:spMkLst>
            <pc:docMk/>
            <pc:sldMk cId="586718966" sldId="437"/>
            <ac:spMk id="3" creationId="{89FFF8A5-2071-6F9A-C829-3C8FCDA1A5D6}"/>
          </ac:spMkLst>
        </pc:spChg>
        <pc:spChg chg="add del mod">
          <ac:chgData name="FRANCISCO MAURO GUTIERREZ" userId="990a4cdc-65a2-4750-8bfa-a5d23b6aaa2d" providerId="ADAL" clId="{1CAEAAB1-3D9C-4D9F-AA10-988056217FC6}" dt="2025-02-10T09:24:17.159" v="2351" actId="478"/>
          <ac:spMkLst>
            <pc:docMk/>
            <pc:sldMk cId="586718966" sldId="437"/>
            <ac:spMk id="4" creationId="{D12930DB-8F54-6B2C-52E4-05AC30A79420}"/>
          </ac:spMkLst>
        </pc:spChg>
        <pc:spChg chg="add mod">
          <ac:chgData name="FRANCISCO MAURO GUTIERREZ" userId="990a4cdc-65a2-4750-8bfa-a5d23b6aaa2d" providerId="ADAL" clId="{1CAEAAB1-3D9C-4D9F-AA10-988056217FC6}" dt="2025-02-10T09:24:38.467" v="2372" actId="20577"/>
          <ac:spMkLst>
            <pc:docMk/>
            <pc:sldMk cId="586718966" sldId="437"/>
            <ac:spMk id="5" creationId="{C6BB0939-494C-79B1-39D4-FC56FF41331E}"/>
          </ac:spMkLst>
        </pc:spChg>
        <pc:spChg chg="del">
          <ac:chgData name="FRANCISCO MAURO GUTIERREZ" userId="990a4cdc-65a2-4750-8bfa-a5d23b6aaa2d" providerId="ADAL" clId="{1CAEAAB1-3D9C-4D9F-AA10-988056217FC6}" dt="2025-02-10T00:52:14.130" v="1993" actId="478"/>
          <ac:spMkLst>
            <pc:docMk/>
            <pc:sldMk cId="586718966" sldId="437"/>
            <ac:spMk id="7" creationId="{4DDD5AB3-0A91-2668-3D69-747AF540DF6E}"/>
          </ac:spMkLst>
        </pc:spChg>
        <pc:spChg chg="mod">
          <ac:chgData name="FRANCISCO MAURO GUTIERREZ" userId="990a4cdc-65a2-4750-8bfa-a5d23b6aaa2d" providerId="ADAL" clId="{1CAEAAB1-3D9C-4D9F-AA10-988056217FC6}" dt="2025-02-10T00:52:46.353" v="2022" actId="1076"/>
          <ac:spMkLst>
            <pc:docMk/>
            <pc:sldMk cId="586718966" sldId="437"/>
            <ac:spMk id="12" creationId="{1BA34F45-2740-59DF-0996-CEFF4073680E}"/>
          </ac:spMkLst>
        </pc:spChg>
        <pc:spChg chg="mod">
          <ac:chgData name="FRANCISCO MAURO GUTIERREZ" userId="990a4cdc-65a2-4750-8bfa-a5d23b6aaa2d" providerId="ADAL" clId="{1CAEAAB1-3D9C-4D9F-AA10-988056217FC6}" dt="2025-02-10T00:48:35.324" v="1944" actId="27636"/>
          <ac:spMkLst>
            <pc:docMk/>
            <pc:sldMk cId="586718966" sldId="437"/>
            <ac:spMk id="18" creationId="{5CD2904A-964B-0564-ABE9-1FB272B013C4}"/>
          </ac:spMkLst>
        </pc:spChg>
        <pc:spChg chg="mod">
          <ac:chgData name="FRANCISCO MAURO GUTIERREZ" userId="990a4cdc-65a2-4750-8bfa-a5d23b6aaa2d" providerId="ADAL" clId="{1CAEAAB1-3D9C-4D9F-AA10-988056217FC6}" dt="2025-02-10T00:48:35.315" v="1942" actId="27636"/>
          <ac:spMkLst>
            <pc:docMk/>
            <pc:sldMk cId="586718966" sldId="437"/>
            <ac:spMk id="27" creationId="{EE274867-7ED1-8D74-1F0B-196582607455}"/>
          </ac:spMkLst>
        </pc:spChg>
        <pc:spChg chg="mod">
          <ac:chgData name="FRANCISCO MAURO GUTIERREZ" userId="990a4cdc-65a2-4750-8bfa-a5d23b6aaa2d" providerId="ADAL" clId="{1CAEAAB1-3D9C-4D9F-AA10-988056217FC6}" dt="2025-02-10T00:48:35.318" v="1943" actId="27636"/>
          <ac:spMkLst>
            <pc:docMk/>
            <pc:sldMk cId="586718966" sldId="437"/>
            <ac:spMk id="29" creationId="{DAD50016-63F7-100E-B11E-12A818646787}"/>
          </ac:spMkLst>
        </pc:spChg>
        <pc:spChg chg="mod">
          <ac:chgData name="FRANCISCO MAURO GUTIERREZ" userId="990a4cdc-65a2-4750-8bfa-a5d23b6aaa2d" providerId="ADAL" clId="{1CAEAAB1-3D9C-4D9F-AA10-988056217FC6}" dt="2025-02-10T09:27:56.859" v="2382" actId="1076"/>
          <ac:spMkLst>
            <pc:docMk/>
            <pc:sldMk cId="586718966" sldId="437"/>
            <ac:spMk id="40" creationId="{9C63AD47-AE48-CC9F-E6E5-46168FCAD755}"/>
          </ac:spMkLst>
        </pc:spChg>
      </pc:sldChg>
      <pc:sldChg chg="addSp delSp modSp mod ord">
        <pc:chgData name="FRANCISCO MAURO GUTIERREZ" userId="990a4cdc-65a2-4750-8bfa-a5d23b6aaa2d" providerId="ADAL" clId="{1CAEAAB1-3D9C-4D9F-AA10-988056217FC6}" dt="2025-02-09T02:47:45.226" v="1001"/>
        <pc:sldMkLst>
          <pc:docMk/>
          <pc:sldMk cId="1867182793" sldId="442"/>
        </pc:sldMkLst>
        <pc:spChg chg="del">
          <ac:chgData name="FRANCISCO MAURO GUTIERREZ" userId="990a4cdc-65a2-4750-8bfa-a5d23b6aaa2d" providerId="ADAL" clId="{1CAEAAB1-3D9C-4D9F-AA10-988056217FC6}" dt="2025-02-09T01:47:09.961" v="762" actId="478"/>
          <ac:spMkLst>
            <pc:docMk/>
            <pc:sldMk cId="1867182793" sldId="442"/>
            <ac:spMk id="2" creationId="{0B5A4514-5B95-19A0-AF5E-1073657CF8FE}"/>
          </ac:spMkLst>
        </pc:spChg>
        <pc:spChg chg="add del mod">
          <ac:chgData name="FRANCISCO MAURO GUTIERREZ" userId="990a4cdc-65a2-4750-8bfa-a5d23b6aaa2d" providerId="ADAL" clId="{1CAEAAB1-3D9C-4D9F-AA10-988056217FC6}" dt="2025-02-09T01:47:12.195" v="763" actId="478"/>
          <ac:spMkLst>
            <pc:docMk/>
            <pc:sldMk cId="1867182793" sldId="442"/>
            <ac:spMk id="5" creationId="{78A2618C-BEEC-F3D8-7389-E55F6698719F}"/>
          </ac:spMkLst>
        </pc:spChg>
        <pc:spChg chg="add del">
          <ac:chgData name="FRANCISCO MAURO GUTIERREZ" userId="990a4cdc-65a2-4750-8bfa-a5d23b6aaa2d" providerId="ADAL" clId="{1CAEAAB1-3D9C-4D9F-AA10-988056217FC6}" dt="2025-02-09T01:47:13.836" v="765" actId="22"/>
          <ac:spMkLst>
            <pc:docMk/>
            <pc:sldMk cId="1867182793" sldId="442"/>
            <ac:spMk id="8" creationId="{802AC504-E2DA-97F6-AEEB-B8C57F6E21AE}"/>
          </ac:spMkLst>
        </pc:spChg>
        <pc:spChg chg="add mod">
          <ac:chgData name="FRANCISCO MAURO GUTIERREZ" userId="990a4cdc-65a2-4750-8bfa-a5d23b6aaa2d" providerId="ADAL" clId="{1CAEAAB1-3D9C-4D9F-AA10-988056217FC6}" dt="2025-02-09T02:47:45.226" v="1001"/>
          <ac:spMkLst>
            <pc:docMk/>
            <pc:sldMk cId="1867182793" sldId="442"/>
            <ac:spMk id="9" creationId="{35FBD311-8F6F-3641-1CC3-504752D0FCAE}"/>
          </ac:spMkLst>
        </pc:spChg>
      </pc:sldChg>
      <pc:sldChg chg="modSp mod">
        <pc:chgData name="FRANCISCO MAURO GUTIERREZ" userId="990a4cdc-65a2-4750-8bfa-a5d23b6aaa2d" providerId="ADAL" clId="{1CAEAAB1-3D9C-4D9F-AA10-988056217FC6}" dt="2025-02-10T07:19:39.845" v="2338" actId="1076"/>
        <pc:sldMkLst>
          <pc:docMk/>
          <pc:sldMk cId="1782022455" sldId="448"/>
        </pc:sldMkLst>
        <pc:spChg chg="mod">
          <ac:chgData name="FRANCISCO MAURO GUTIERREZ" userId="990a4cdc-65a2-4750-8bfa-a5d23b6aaa2d" providerId="ADAL" clId="{1CAEAAB1-3D9C-4D9F-AA10-988056217FC6}" dt="2025-02-09T01:45:54.054" v="710"/>
          <ac:spMkLst>
            <pc:docMk/>
            <pc:sldMk cId="1782022455" sldId="448"/>
            <ac:spMk id="2" creationId="{BB7772EC-BD64-23FD-63A7-54B8DC85DBFC}"/>
          </ac:spMkLst>
        </pc:spChg>
        <pc:spChg chg="mod">
          <ac:chgData name="FRANCISCO MAURO GUTIERREZ" userId="990a4cdc-65a2-4750-8bfa-a5d23b6aaa2d" providerId="ADAL" clId="{1CAEAAB1-3D9C-4D9F-AA10-988056217FC6}" dt="2025-02-10T07:19:39.845" v="2338" actId="1076"/>
          <ac:spMkLst>
            <pc:docMk/>
            <pc:sldMk cId="1782022455" sldId="448"/>
            <ac:spMk id="4" creationId="{9C23797C-E2E5-F0E4-6ECB-9DD15C21CE5E}"/>
          </ac:spMkLst>
        </pc:spChg>
        <pc:spChg chg="mod">
          <ac:chgData name="FRANCISCO MAURO GUTIERREZ" userId="990a4cdc-65a2-4750-8bfa-a5d23b6aaa2d" providerId="ADAL" clId="{1CAEAAB1-3D9C-4D9F-AA10-988056217FC6}" dt="2025-02-09T01:42:05.354" v="695" actId="1076"/>
          <ac:spMkLst>
            <pc:docMk/>
            <pc:sldMk cId="1782022455" sldId="448"/>
            <ac:spMk id="5" creationId="{58F4A99C-E4FE-8F39-3CAD-31B891374FE5}"/>
          </ac:spMkLst>
        </pc:spChg>
      </pc:sldChg>
      <pc:sldChg chg="modSp add del mod ord">
        <pc:chgData name="FRANCISCO MAURO GUTIERREZ" userId="990a4cdc-65a2-4750-8bfa-a5d23b6aaa2d" providerId="ADAL" clId="{1CAEAAB1-3D9C-4D9F-AA10-988056217FC6}" dt="2025-02-09T01:42:42.918" v="699" actId="2696"/>
        <pc:sldMkLst>
          <pc:docMk/>
          <pc:sldMk cId="882634674" sldId="449"/>
        </pc:sldMkLst>
        <pc:spChg chg="mod">
          <ac:chgData name="FRANCISCO MAURO GUTIERREZ" userId="990a4cdc-65a2-4750-8bfa-a5d23b6aaa2d" providerId="ADAL" clId="{1CAEAAB1-3D9C-4D9F-AA10-988056217FC6}" dt="2025-02-09T01:38:43.863" v="198" actId="20577"/>
          <ac:spMkLst>
            <pc:docMk/>
            <pc:sldMk cId="882634674" sldId="449"/>
            <ac:spMk id="2" creationId="{BB7772EC-BD64-23FD-63A7-54B8DC85DBFC}"/>
          </ac:spMkLst>
        </pc:spChg>
      </pc:sldChg>
      <pc:sldChg chg="addSp delSp modSp add mod">
        <pc:chgData name="FRANCISCO MAURO GUTIERREZ" userId="990a4cdc-65a2-4750-8bfa-a5d23b6aaa2d" providerId="ADAL" clId="{1CAEAAB1-3D9C-4D9F-AA10-988056217FC6}" dt="2025-02-09T02:47:49.314" v="1002"/>
        <pc:sldMkLst>
          <pc:docMk/>
          <pc:sldMk cId="585888131" sldId="450"/>
        </pc:sldMkLst>
        <pc:spChg chg="mod">
          <ac:chgData name="FRANCISCO MAURO GUTIERREZ" userId="990a4cdc-65a2-4750-8bfa-a5d23b6aaa2d" providerId="ADAL" clId="{1CAEAAB1-3D9C-4D9F-AA10-988056217FC6}" dt="2025-02-09T02:47:49.314" v="1002"/>
          <ac:spMkLst>
            <pc:docMk/>
            <pc:sldMk cId="585888131" sldId="450"/>
            <ac:spMk id="2" creationId="{C5C8C298-2C59-16F1-C16F-EF22C36FC771}"/>
          </ac:spMkLst>
        </pc:spChg>
        <pc:spChg chg="del">
          <ac:chgData name="FRANCISCO MAURO GUTIERREZ" userId="990a4cdc-65a2-4750-8bfa-a5d23b6aaa2d" providerId="ADAL" clId="{1CAEAAB1-3D9C-4D9F-AA10-988056217FC6}" dt="2025-02-09T01:35:20.064" v="127" actId="478"/>
          <ac:spMkLst>
            <pc:docMk/>
            <pc:sldMk cId="585888131" sldId="450"/>
            <ac:spMk id="4" creationId="{D0637595-D67F-24C4-BD97-EE705DAFF7F1}"/>
          </ac:spMkLst>
        </pc:spChg>
        <pc:spChg chg="del">
          <ac:chgData name="FRANCISCO MAURO GUTIERREZ" userId="990a4cdc-65a2-4750-8bfa-a5d23b6aaa2d" providerId="ADAL" clId="{1CAEAAB1-3D9C-4D9F-AA10-988056217FC6}" dt="2025-02-09T01:35:25.804" v="129" actId="478"/>
          <ac:spMkLst>
            <pc:docMk/>
            <pc:sldMk cId="585888131" sldId="450"/>
            <ac:spMk id="5" creationId="{E2CF469D-A855-0813-2AB7-5E86E8F2175B}"/>
          </ac:spMkLst>
        </pc:spChg>
        <pc:spChg chg="add del mod">
          <ac:chgData name="FRANCISCO MAURO GUTIERREZ" userId="990a4cdc-65a2-4750-8bfa-a5d23b6aaa2d" providerId="ADAL" clId="{1CAEAAB1-3D9C-4D9F-AA10-988056217FC6}" dt="2025-02-09T01:35:22.462" v="128" actId="478"/>
          <ac:spMkLst>
            <pc:docMk/>
            <pc:sldMk cId="585888131" sldId="450"/>
            <ac:spMk id="6" creationId="{C3E958A6-5661-D014-919D-9D7B05A5921B}"/>
          </ac:spMkLst>
        </pc:spChg>
        <pc:spChg chg="add mod">
          <ac:chgData name="FRANCISCO MAURO GUTIERREZ" userId="990a4cdc-65a2-4750-8bfa-a5d23b6aaa2d" providerId="ADAL" clId="{1CAEAAB1-3D9C-4D9F-AA10-988056217FC6}" dt="2025-02-09T01:36:59.243" v="143" actId="207"/>
          <ac:spMkLst>
            <pc:docMk/>
            <pc:sldMk cId="585888131" sldId="450"/>
            <ac:spMk id="11" creationId="{EBD6B4AC-7BEE-A1A6-1269-2FA8E4F7022E}"/>
          </ac:spMkLst>
        </pc:spChg>
        <pc:picChg chg="add mod modCrop">
          <ac:chgData name="FRANCISCO MAURO GUTIERREZ" userId="990a4cdc-65a2-4750-8bfa-a5d23b6aaa2d" providerId="ADAL" clId="{1CAEAAB1-3D9C-4D9F-AA10-988056217FC6}" dt="2025-02-09T01:37:01.945" v="144" actId="1076"/>
          <ac:picMkLst>
            <pc:docMk/>
            <pc:sldMk cId="585888131" sldId="450"/>
            <ac:picMk id="8" creationId="{8B3B6566-84D1-B325-C7F8-D0569DEA3BDF}"/>
          </ac:picMkLst>
        </pc:picChg>
        <pc:picChg chg="add del mod modCrop">
          <ac:chgData name="FRANCISCO MAURO GUTIERREZ" userId="990a4cdc-65a2-4750-8bfa-a5d23b6aaa2d" providerId="ADAL" clId="{1CAEAAB1-3D9C-4D9F-AA10-988056217FC6}" dt="2025-02-09T01:36:11.011" v="136" actId="478"/>
          <ac:picMkLst>
            <pc:docMk/>
            <pc:sldMk cId="585888131" sldId="450"/>
            <ac:picMk id="10" creationId="{CD9B4901-B1F2-891A-F249-797A38E8906C}"/>
          </ac:picMkLst>
        </pc:picChg>
      </pc:sldChg>
      <pc:sldChg chg="addSp delSp modSp mod ord">
        <pc:chgData name="FRANCISCO MAURO GUTIERREZ" userId="990a4cdc-65a2-4750-8bfa-a5d23b6aaa2d" providerId="ADAL" clId="{1CAEAAB1-3D9C-4D9F-AA10-988056217FC6}" dt="2025-02-09T02:47:40.753" v="1000"/>
        <pc:sldMkLst>
          <pc:docMk/>
          <pc:sldMk cId="870052403" sldId="451"/>
        </pc:sldMkLst>
        <pc:spChg chg="del">
          <ac:chgData name="FRANCISCO MAURO GUTIERREZ" userId="990a4cdc-65a2-4750-8bfa-a5d23b6aaa2d" providerId="ADAL" clId="{1CAEAAB1-3D9C-4D9F-AA10-988056217FC6}" dt="2025-02-09T01:47:28.306" v="767" actId="478"/>
          <ac:spMkLst>
            <pc:docMk/>
            <pc:sldMk cId="870052403" sldId="451"/>
            <ac:spMk id="2" creationId="{1DCCA27B-161E-361C-086E-510E1EDBA44A}"/>
          </ac:spMkLst>
        </pc:spChg>
        <pc:spChg chg="add del mod">
          <ac:chgData name="FRANCISCO MAURO GUTIERREZ" userId="990a4cdc-65a2-4750-8bfa-a5d23b6aaa2d" providerId="ADAL" clId="{1CAEAAB1-3D9C-4D9F-AA10-988056217FC6}" dt="2025-02-09T01:47:31.542" v="768" actId="478"/>
          <ac:spMkLst>
            <pc:docMk/>
            <pc:sldMk cId="870052403" sldId="451"/>
            <ac:spMk id="5" creationId="{0382DCDF-5C33-0E5A-46DD-33D7853C8EF5}"/>
          </ac:spMkLst>
        </pc:spChg>
        <pc:spChg chg="add mod">
          <ac:chgData name="FRANCISCO MAURO GUTIERREZ" userId="990a4cdc-65a2-4750-8bfa-a5d23b6aaa2d" providerId="ADAL" clId="{1CAEAAB1-3D9C-4D9F-AA10-988056217FC6}" dt="2025-02-09T02:47:40.753" v="1000"/>
          <ac:spMkLst>
            <pc:docMk/>
            <pc:sldMk cId="870052403" sldId="451"/>
            <ac:spMk id="6" creationId="{A0E41F45-F872-F975-ACF7-9369F11FF442}"/>
          </ac:spMkLst>
        </pc:spChg>
        <pc:spChg chg="mod">
          <ac:chgData name="FRANCISCO MAURO GUTIERREZ" userId="990a4cdc-65a2-4750-8bfa-a5d23b6aaa2d" providerId="ADAL" clId="{1CAEAAB1-3D9C-4D9F-AA10-988056217FC6}" dt="2025-02-09T01:49:06.867" v="801" actId="14100"/>
          <ac:spMkLst>
            <pc:docMk/>
            <pc:sldMk cId="870052403" sldId="451"/>
            <ac:spMk id="23" creationId="{DF5A89A8-4112-8E73-0120-FF229B2B27D6}"/>
          </ac:spMkLst>
        </pc:spChg>
      </pc:sldChg>
      <pc:sldChg chg="addSp modSp mod ord">
        <pc:chgData name="FRANCISCO MAURO GUTIERREZ" userId="990a4cdc-65a2-4750-8bfa-a5d23b6aaa2d" providerId="ADAL" clId="{1CAEAAB1-3D9C-4D9F-AA10-988056217FC6}" dt="2025-02-09T02:47:35.182" v="999"/>
        <pc:sldMkLst>
          <pc:docMk/>
          <pc:sldMk cId="1912428218" sldId="452"/>
        </pc:sldMkLst>
        <pc:spChg chg="add mod">
          <ac:chgData name="FRANCISCO MAURO GUTIERREZ" userId="990a4cdc-65a2-4750-8bfa-a5d23b6aaa2d" providerId="ADAL" clId="{1CAEAAB1-3D9C-4D9F-AA10-988056217FC6}" dt="2025-02-09T02:47:35.182" v="999"/>
          <ac:spMkLst>
            <pc:docMk/>
            <pc:sldMk cId="1912428218" sldId="452"/>
            <ac:spMk id="2" creationId="{27D86126-674D-7266-5A1D-D4BBA6CF6CF5}"/>
          </ac:spMkLst>
        </pc:spChg>
        <pc:spChg chg="mod">
          <ac:chgData name="FRANCISCO MAURO GUTIERREZ" userId="990a4cdc-65a2-4750-8bfa-a5d23b6aaa2d" providerId="ADAL" clId="{1CAEAAB1-3D9C-4D9F-AA10-988056217FC6}" dt="2025-02-09T01:47:47.314" v="779" actId="1035"/>
          <ac:spMkLst>
            <pc:docMk/>
            <pc:sldMk cId="1912428218" sldId="452"/>
            <ac:spMk id="15" creationId="{42D90499-C1CA-54D8-9E51-427CA86D3902}"/>
          </ac:spMkLst>
        </pc:spChg>
        <pc:spChg chg="mod">
          <ac:chgData name="FRANCISCO MAURO GUTIERREZ" userId="990a4cdc-65a2-4750-8bfa-a5d23b6aaa2d" providerId="ADAL" clId="{1CAEAAB1-3D9C-4D9F-AA10-988056217FC6}" dt="2025-02-09T01:47:47.314" v="779" actId="1035"/>
          <ac:spMkLst>
            <pc:docMk/>
            <pc:sldMk cId="1912428218" sldId="452"/>
            <ac:spMk id="16" creationId="{F3AE4536-A8B4-2CA1-1741-3DA773885F66}"/>
          </ac:spMkLst>
        </pc:spChg>
        <pc:spChg chg="mod">
          <ac:chgData name="FRANCISCO MAURO GUTIERREZ" userId="990a4cdc-65a2-4750-8bfa-a5d23b6aaa2d" providerId="ADAL" clId="{1CAEAAB1-3D9C-4D9F-AA10-988056217FC6}" dt="2025-02-09T01:48:16.170" v="796" actId="14100"/>
          <ac:spMkLst>
            <pc:docMk/>
            <pc:sldMk cId="1912428218" sldId="452"/>
            <ac:spMk id="23" creationId="{04039938-F3C9-E898-243F-EA5C1DBDE067}"/>
          </ac:spMkLst>
        </pc:spChg>
        <pc:picChg chg="mod">
          <ac:chgData name="FRANCISCO MAURO GUTIERREZ" userId="990a4cdc-65a2-4750-8bfa-a5d23b6aaa2d" providerId="ADAL" clId="{1CAEAAB1-3D9C-4D9F-AA10-988056217FC6}" dt="2025-02-09T01:47:59.626" v="781" actId="14100"/>
          <ac:picMkLst>
            <pc:docMk/>
            <pc:sldMk cId="1912428218" sldId="452"/>
            <ac:picMk id="3" creationId="{ABB1252E-78EA-C8A1-90E7-06D490604597}"/>
          </ac:picMkLst>
        </pc:picChg>
        <pc:cxnChg chg="mod">
          <ac:chgData name="FRANCISCO MAURO GUTIERREZ" userId="990a4cdc-65a2-4750-8bfa-a5d23b6aaa2d" providerId="ADAL" clId="{1CAEAAB1-3D9C-4D9F-AA10-988056217FC6}" dt="2025-02-09T01:48:09.401" v="795" actId="1036"/>
          <ac:cxnSpMkLst>
            <pc:docMk/>
            <pc:sldMk cId="1912428218" sldId="452"/>
            <ac:cxnSpMk id="5" creationId="{A1167FD6-F4BF-09E3-B961-F9E1951B0B98}"/>
          </ac:cxnSpMkLst>
        </pc:cxnChg>
        <pc:cxnChg chg="mod">
          <ac:chgData name="FRANCISCO MAURO GUTIERREZ" userId="990a4cdc-65a2-4750-8bfa-a5d23b6aaa2d" providerId="ADAL" clId="{1CAEAAB1-3D9C-4D9F-AA10-988056217FC6}" dt="2025-02-09T01:47:47.314" v="779" actId="1035"/>
          <ac:cxnSpMkLst>
            <pc:docMk/>
            <pc:sldMk cId="1912428218" sldId="452"/>
            <ac:cxnSpMk id="6" creationId="{87466F8B-03A5-B590-C6B2-1D05B21AC91E}"/>
          </ac:cxnSpMkLst>
        </pc:cxnChg>
      </pc:sldChg>
      <pc:sldChg chg="addSp delSp modSp mod">
        <pc:chgData name="FRANCISCO MAURO GUTIERREZ" userId="990a4cdc-65a2-4750-8bfa-a5d23b6aaa2d" providerId="ADAL" clId="{1CAEAAB1-3D9C-4D9F-AA10-988056217FC6}" dt="2025-02-09T02:47:30.614" v="998"/>
        <pc:sldMkLst>
          <pc:docMk/>
          <pc:sldMk cId="1365304335" sldId="453"/>
        </pc:sldMkLst>
        <pc:spChg chg="del">
          <ac:chgData name="FRANCISCO MAURO GUTIERREZ" userId="990a4cdc-65a2-4750-8bfa-a5d23b6aaa2d" providerId="ADAL" clId="{1CAEAAB1-3D9C-4D9F-AA10-988056217FC6}" dt="2025-02-09T01:48:32.065" v="797" actId="478"/>
          <ac:spMkLst>
            <pc:docMk/>
            <pc:sldMk cId="1365304335" sldId="453"/>
            <ac:spMk id="2" creationId="{89AA76C3-2FD7-E19C-78A8-980B3B4AAE1F}"/>
          </ac:spMkLst>
        </pc:spChg>
        <pc:spChg chg="add del mod">
          <ac:chgData name="FRANCISCO MAURO GUTIERREZ" userId="990a4cdc-65a2-4750-8bfa-a5d23b6aaa2d" providerId="ADAL" clId="{1CAEAAB1-3D9C-4D9F-AA10-988056217FC6}" dt="2025-02-09T01:48:37.246" v="798" actId="478"/>
          <ac:spMkLst>
            <pc:docMk/>
            <pc:sldMk cId="1365304335" sldId="453"/>
            <ac:spMk id="15" creationId="{09E13FC9-DBAD-8750-2F28-E12A59770EDC}"/>
          </ac:spMkLst>
        </pc:spChg>
        <pc:spChg chg="add mod">
          <ac:chgData name="FRANCISCO MAURO GUTIERREZ" userId="990a4cdc-65a2-4750-8bfa-a5d23b6aaa2d" providerId="ADAL" clId="{1CAEAAB1-3D9C-4D9F-AA10-988056217FC6}" dt="2025-02-09T02:47:30.614" v="998"/>
          <ac:spMkLst>
            <pc:docMk/>
            <pc:sldMk cId="1365304335" sldId="453"/>
            <ac:spMk id="16" creationId="{269F0D40-8498-D227-69FC-85CA861DF818}"/>
          </ac:spMkLst>
        </pc:spChg>
      </pc:sldChg>
      <pc:sldChg chg="addSp delSp modSp mod">
        <pc:chgData name="FRANCISCO MAURO GUTIERREZ" userId="990a4cdc-65a2-4750-8bfa-a5d23b6aaa2d" providerId="ADAL" clId="{1CAEAAB1-3D9C-4D9F-AA10-988056217FC6}" dt="2025-02-09T04:52:50.133" v="1792"/>
        <pc:sldMkLst>
          <pc:docMk/>
          <pc:sldMk cId="1647420650" sldId="454"/>
        </pc:sldMkLst>
        <pc:spChg chg="del">
          <ac:chgData name="FRANCISCO MAURO GUTIERREZ" userId="990a4cdc-65a2-4750-8bfa-a5d23b6aaa2d" providerId="ADAL" clId="{1CAEAAB1-3D9C-4D9F-AA10-988056217FC6}" dt="2025-02-09T04:52:46.711" v="1790" actId="478"/>
          <ac:spMkLst>
            <pc:docMk/>
            <pc:sldMk cId="1647420650" sldId="454"/>
            <ac:spMk id="2" creationId="{8A7E586F-D443-6D11-980B-58CCBEFC74B7}"/>
          </ac:spMkLst>
        </pc:spChg>
        <pc:spChg chg="mod">
          <ac:chgData name="FRANCISCO MAURO GUTIERREZ" userId="990a4cdc-65a2-4750-8bfa-a5d23b6aaa2d" providerId="ADAL" clId="{1CAEAAB1-3D9C-4D9F-AA10-988056217FC6}" dt="2025-02-09T01:45:27.533" v="709" actId="20577"/>
          <ac:spMkLst>
            <pc:docMk/>
            <pc:sldMk cId="1647420650" sldId="454"/>
            <ac:spMk id="3" creationId="{2D341093-40FB-A86E-E338-DD0F6A01B12D}"/>
          </ac:spMkLst>
        </pc:spChg>
        <pc:spChg chg="mod">
          <ac:chgData name="FRANCISCO MAURO GUTIERREZ" userId="990a4cdc-65a2-4750-8bfa-a5d23b6aaa2d" providerId="ADAL" clId="{1CAEAAB1-3D9C-4D9F-AA10-988056217FC6}" dt="2025-02-09T01:44:57.690" v="703" actId="14100"/>
          <ac:spMkLst>
            <pc:docMk/>
            <pc:sldMk cId="1647420650" sldId="454"/>
            <ac:spMk id="7" creationId="{88BF31C8-64AB-C9A8-2E99-52AB86E162A9}"/>
          </ac:spMkLst>
        </pc:spChg>
        <pc:spChg chg="add del mod">
          <ac:chgData name="FRANCISCO MAURO GUTIERREZ" userId="990a4cdc-65a2-4750-8bfa-a5d23b6aaa2d" providerId="ADAL" clId="{1CAEAAB1-3D9C-4D9F-AA10-988056217FC6}" dt="2025-02-09T04:52:49.486" v="1791" actId="478"/>
          <ac:spMkLst>
            <pc:docMk/>
            <pc:sldMk cId="1647420650" sldId="454"/>
            <ac:spMk id="9" creationId="{A2A6B065-B0B8-A516-8A3C-378F7D237E40}"/>
          </ac:spMkLst>
        </pc:spChg>
        <pc:spChg chg="add mod">
          <ac:chgData name="FRANCISCO MAURO GUTIERREZ" userId="990a4cdc-65a2-4750-8bfa-a5d23b6aaa2d" providerId="ADAL" clId="{1CAEAAB1-3D9C-4D9F-AA10-988056217FC6}" dt="2025-02-09T04:52:50.133" v="1792"/>
          <ac:spMkLst>
            <pc:docMk/>
            <pc:sldMk cId="1647420650" sldId="454"/>
            <ac:spMk id="10" creationId="{337F4820-7E12-E926-997F-9347F6702D57}"/>
          </ac:spMkLst>
        </pc:spChg>
      </pc:sldChg>
      <pc:sldChg chg="addSp delSp modSp add mod">
        <pc:chgData name="FRANCISCO MAURO GUTIERREZ" userId="990a4cdc-65a2-4750-8bfa-a5d23b6aaa2d" providerId="ADAL" clId="{1CAEAAB1-3D9C-4D9F-AA10-988056217FC6}" dt="2025-02-09T02:52:50.199" v="1782" actId="20577"/>
        <pc:sldMkLst>
          <pc:docMk/>
          <pc:sldMk cId="292284451" sldId="455"/>
        </pc:sldMkLst>
        <pc:spChg chg="mod">
          <ac:chgData name="FRANCISCO MAURO GUTIERREZ" userId="990a4cdc-65a2-4750-8bfa-a5d23b6aaa2d" providerId="ADAL" clId="{1CAEAAB1-3D9C-4D9F-AA10-988056217FC6}" dt="2025-02-09T02:48:04.480" v="1005"/>
          <ac:spMkLst>
            <pc:docMk/>
            <pc:sldMk cId="292284451" sldId="455"/>
            <ac:spMk id="2" creationId="{F66D8C5D-B428-8C5D-30B4-185692F34D13}"/>
          </ac:spMkLst>
        </pc:spChg>
        <pc:spChg chg="del">
          <ac:chgData name="FRANCISCO MAURO GUTIERREZ" userId="990a4cdc-65a2-4750-8bfa-a5d23b6aaa2d" providerId="ADAL" clId="{1CAEAAB1-3D9C-4D9F-AA10-988056217FC6}" dt="2025-02-09T02:48:07.989" v="1006" actId="478"/>
          <ac:spMkLst>
            <pc:docMk/>
            <pc:sldMk cId="292284451" sldId="455"/>
            <ac:spMk id="4" creationId="{F73C9DAF-B755-F2B1-2464-BBC02A837FE2}"/>
          </ac:spMkLst>
        </pc:spChg>
        <pc:spChg chg="mod">
          <ac:chgData name="FRANCISCO MAURO GUTIERREZ" userId="990a4cdc-65a2-4750-8bfa-a5d23b6aaa2d" providerId="ADAL" clId="{1CAEAAB1-3D9C-4D9F-AA10-988056217FC6}" dt="2025-02-09T02:52:50.199" v="1782" actId="20577"/>
          <ac:spMkLst>
            <pc:docMk/>
            <pc:sldMk cId="292284451" sldId="455"/>
            <ac:spMk id="5" creationId="{7C33E026-EA3A-D0B4-CDD4-E9FEC6BA9625}"/>
          </ac:spMkLst>
        </pc:spChg>
        <pc:spChg chg="add del mod">
          <ac:chgData name="FRANCISCO MAURO GUTIERREZ" userId="990a4cdc-65a2-4750-8bfa-a5d23b6aaa2d" providerId="ADAL" clId="{1CAEAAB1-3D9C-4D9F-AA10-988056217FC6}" dt="2025-02-09T02:48:11.830" v="1007" actId="478"/>
          <ac:spMkLst>
            <pc:docMk/>
            <pc:sldMk cId="292284451" sldId="455"/>
            <ac:spMk id="6" creationId="{08FF7C1E-8C6C-A046-525B-8FB61C6303F4}"/>
          </ac:spMkLst>
        </pc:spChg>
      </pc:sldChg>
      <pc:sldChg chg="modSp add mod ord">
        <pc:chgData name="FRANCISCO MAURO GUTIERREZ" userId="990a4cdc-65a2-4750-8bfa-a5d23b6aaa2d" providerId="ADAL" clId="{1CAEAAB1-3D9C-4D9F-AA10-988056217FC6}" dt="2025-02-10T00:46:57.306" v="1939" actId="20577"/>
        <pc:sldMkLst>
          <pc:docMk/>
          <pc:sldMk cId="369864162" sldId="456"/>
        </pc:sldMkLst>
        <pc:spChg chg="mod">
          <ac:chgData name="FRANCISCO MAURO GUTIERREZ" userId="990a4cdc-65a2-4750-8bfa-a5d23b6aaa2d" providerId="ADAL" clId="{1CAEAAB1-3D9C-4D9F-AA10-988056217FC6}" dt="2025-02-10T00:45:48.537" v="1804" actId="20577"/>
          <ac:spMkLst>
            <pc:docMk/>
            <pc:sldMk cId="369864162" sldId="456"/>
            <ac:spMk id="2" creationId="{1897E6CB-1187-2E3C-3893-611EE5EFBBE6}"/>
          </ac:spMkLst>
        </pc:spChg>
        <pc:spChg chg="mod">
          <ac:chgData name="FRANCISCO MAURO GUTIERREZ" userId="990a4cdc-65a2-4750-8bfa-a5d23b6aaa2d" providerId="ADAL" clId="{1CAEAAB1-3D9C-4D9F-AA10-988056217FC6}" dt="2025-02-10T00:46:57.306" v="1939" actId="20577"/>
          <ac:spMkLst>
            <pc:docMk/>
            <pc:sldMk cId="369864162" sldId="456"/>
            <ac:spMk id="5" creationId="{59C595F7-46CE-B1CC-A149-47BCE22C3175}"/>
          </ac:spMkLst>
        </pc:spChg>
      </pc:sldChg>
      <pc:sldChg chg="addSp delSp modSp add mod">
        <pc:chgData name="FRANCISCO MAURO GUTIERREZ" userId="990a4cdc-65a2-4750-8bfa-a5d23b6aaa2d" providerId="ADAL" clId="{1CAEAAB1-3D9C-4D9F-AA10-988056217FC6}" dt="2025-02-10T00:57:46.068" v="2100" actId="255"/>
        <pc:sldMkLst>
          <pc:docMk/>
          <pc:sldMk cId="774052683" sldId="457"/>
        </pc:sldMkLst>
        <pc:spChg chg="del">
          <ac:chgData name="FRANCISCO MAURO GUTIERREZ" userId="990a4cdc-65a2-4750-8bfa-a5d23b6aaa2d" providerId="ADAL" clId="{1CAEAAB1-3D9C-4D9F-AA10-988056217FC6}" dt="2025-02-10T00:48:47.068" v="1945" actId="478"/>
          <ac:spMkLst>
            <pc:docMk/>
            <pc:sldMk cId="774052683" sldId="457"/>
            <ac:spMk id="2" creationId="{47293B60-8E07-CA60-E216-6F8A07FE308B}"/>
          </ac:spMkLst>
        </pc:spChg>
        <pc:spChg chg="add del mod">
          <ac:chgData name="FRANCISCO MAURO GUTIERREZ" userId="990a4cdc-65a2-4750-8bfa-a5d23b6aaa2d" providerId="ADAL" clId="{1CAEAAB1-3D9C-4D9F-AA10-988056217FC6}" dt="2025-02-10T00:48:50.482" v="1946" actId="478"/>
          <ac:spMkLst>
            <pc:docMk/>
            <pc:sldMk cId="774052683" sldId="457"/>
            <ac:spMk id="6" creationId="{A9B5F32C-D7AD-63AA-23CD-F8702EADD086}"/>
          </ac:spMkLst>
        </pc:spChg>
        <pc:spChg chg="add mod">
          <ac:chgData name="FRANCISCO MAURO GUTIERREZ" userId="990a4cdc-65a2-4750-8bfa-a5d23b6aaa2d" providerId="ADAL" clId="{1CAEAAB1-3D9C-4D9F-AA10-988056217FC6}" dt="2025-02-10T00:48:51.102" v="1947"/>
          <ac:spMkLst>
            <pc:docMk/>
            <pc:sldMk cId="774052683" sldId="457"/>
            <ac:spMk id="7" creationId="{C8028755-1C56-E566-DE39-F652B662042C}"/>
          </ac:spMkLst>
        </pc:spChg>
        <pc:spChg chg="mod">
          <ac:chgData name="FRANCISCO MAURO GUTIERREZ" userId="990a4cdc-65a2-4750-8bfa-a5d23b6aaa2d" providerId="ADAL" clId="{1CAEAAB1-3D9C-4D9F-AA10-988056217FC6}" dt="2025-02-10T00:57:46.068" v="2100" actId="255"/>
          <ac:spMkLst>
            <pc:docMk/>
            <pc:sldMk cId="774052683" sldId="457"/>
            <ac:spMk id="19" creationId="{A85C3187-5305-A19D-CE00-AA15793D2BBC}"/>
          </ac:spMkLst>
        </pc:spChg>
        <pc:picChg chg="mod">
          <ac:chgData name="FRANCISCO MAURO GUTIERREZ" userId="990a4cdc-65a2-4750-8bfa-a5d23b6aaa2d" providerId="ADAL" clId="{1CAEAAB1-3D9C-4D9F-AA10-988056217FC6}" dt="2025-02-10T00:57:39.836" v="2099" actId="1076"/>
          <ac:picMkLst>
            <pc:docMk/>
            <pc:sldMk cId="774052683" sldId="457"/>
            <ac:picMk id="16" creationId="{9086D04C-F76F-5310-440A-3EF7C7DEE850}"/>
          </ac:picMkLst>
        </pc:picChg>
        <pc:picChg chg="del">
          <ac:chgData name="FRANCISCO MAURO GUTIERREZ" userId="990a4cdc-65a2-4750-8bfa-a5d23b6aaa2d" providerId="ADAL" clId="{1CAEAAB1-3D9C-4D9F-AA10-988056217FC6}" dt="2025-02-10T00:48:55.636" v="1948" actId="478"/>
          <ac:picMkLst>
            <pc:docMk/>
            <pc:sldMk cId="774052683" sldId="457"/>
            <ac:picMk id="17" creationId="{467BECA4-BB54-FBED-D163-C1F867DC0768}"/>
          </ac:picMkLst>
        </pc:picChg>
        <pc:picChg chg="del">
          <ac:chgData name="FRANCISCO MAURO GUTIERREZ" userId="990a4cdc-65a2-4750-8bfa-a5d23b6aaa2d" providerId="ADAL" clId="{1CAEAAB1-3D9C-4D9F-AA10-988056217FC6}" dt="2025-02-10T00:48:55.636" v="1948" actId="478"/>
          <ac:picMkLst>
            <pc:docMk/>
            <pc:sldMk cId="774052683" sldId="457"/>
            <ac:picMk id="18" creationId="{345AFBED-2AA5-BAA2-42CC-9282A27510ED}"/>
          </ac:picMkLst>
        </pc:picChg>
      </pc:sldChg>
      <pc:sldChg chg="addSp delSp modSp add mod ord">
        <pc:chgData name="FRANCISCO MAURO GUTIERREZ" userId="990a4cdc-65a2-4750-8bfa-a5d23b6aaa2d" providerId="ADAL" clId="{1CAEAAB1-3D9C-4D9F-AA10-988056217FC6}" dt="2025-02-10T09:28:42.014" v="2390" actId="20577"/>
        <pc:sldMkLst>
          <pc:docMk/>
          <pc:sldMk cId="311582662" sldId="458"/>
        </pc:sldMkLst>
        <pc:spChg chg="del">
          <ac:chgData name="FRANCISCO MAURO GUTIERREZ" userId="990a4cdc-65a2-4750-8bfa-a5d23b6aaa2d" providerId="ADAL" clId="{1CAEAAB1-3D9C-4D9F-AA10-988056217FC6}" dt="2025-02-10T07:16:37.806" v="2324" actId="478"/>
          <ac:spMkLst>
            <pc:docMk/>
            <pc:sldMk cId="311582662" sldId="458"/>
            <ac:spMk id="2" creationId="{AB7EB655-0D88-0F73-E8C7-9B8DF5786165}"/>
          </ac:spMkLst>
        </pc:spChg>
        <pc:spChg chg="add del mod">
          <ac:chgData name="FRANCISCO MAURO GUTIERREZ" userId="990a4cdc-65a2-4750-8bfa-a5d23b6aaa2d" providerId="ADAL" clId="{1CAEAAB1-3D9C-4D9F-AA10-988056217FC6}" dt="2025-02-10T09:28:42.014" v="2390" actId="20577"/>
          <ac:spMkLst>
            <pc:docMk/>
            <pc:sldMk cId="311582662" sldId="458"/>
            <ac:spMk id="3" creationId="{1D9B1574-4E77-A7F8-DF5C-5F249ACCAB6B}"/>
          </ac:spMkLst>
        </pc:spChg>
        <pc:spChg chg="add del mod">
          <ac:chgData name="FRANCISCO MAURO GUTIERREZ" userId="990a4cdc-65a2-4750-8bfa-a5d23b6aaa2d" providerId="ADAL" clId="{1CAEAAB1-3D9C-4D9F-AA10-988056217FC6}" dt="2025-02-10T07:16:39.816" v="2325" actId="478"/>
          <ac:spMkLst>
            <pc:docMk/>
            <pc:sldMk cId="311582662" sldId="458"/>
            <ac:spMk id="7" creationId="{166FF4C0-0DB5-C514-8E7C-36EBCF3FFE36}"/>
          </ac:spMkLst>
        </pc:spChg>
        <pc:spChg chg="add del mod">
          <ac:chgData name="FRANCISCO MAURO GUTIERREZ" userId="990a4cdc-65a2-4750-8bfa-a5d23b6aaa2d" providerId="ADAL" clId="{1CAEAAB1-3D9C-4D9F-AA10-988056217FC6}" dt="2025-02-10T00:52:03.520" v="1991" actId="478"/>
          <ac:spMkLst>
            <pc:docMk/>
            <pc:sldMk cId="311582662" sldId="458"/>
            <ac:spMk id="7" creationId="{17FCD110-DFFE-4C51-0AAF-1289825D974C}"/>
          </ac:spMkLst>
        </pc:spChg>
        <pc:spChg chg="add mod">
          <ac:chgData name="FRANCISCO MAURO GUTIERREZ" userId="990a4cdc-65a2-4750-8bfa-a5d23b6aaa2d" providerId="ADAL" clId="{1CAEAAB1-3D9C-4D9F-AA10-988056217FC6}" dt="2025-02-10T09:28:35.457" v="2389" actId="20577"/>
          <ac:spMkLst>
            <pc:docMk/>
            <pc:sldMk cId="311582662" sldId="458"/>
            <ac:spMk id="8" creationId="{F5ADDD81-72CA-32AB-5035-FD1F6CCE74FA}"/>
          </ac:spMkLst>
        </pc:spChg>
      </pc:sldChg>
      <pc:sldChg chg="modSp add mod">
        <pc:chgData name="FRANCISCO MAURO GUTIERREZ" userId="990a4cdc-65a2-4750-8bfa-a5d23b6aaa2d" providerId="ADAL" clId="{1CAEAAB1-3D9C-4D9F-AA10-988056217FC6}" dt="2025-02-10T05:19:25.359" v="2323" actId="1076"/>
        <pc:sldMkLst>
          <pc:docMk/>
          <pc:sldMk cId="2264038155" sldId="459"/>
        </pc:sldMkLst>
        <pc:spChg chg="mod">
          <ac:chgData name="FRANCISCO MAURO GUTIERREZ" userId="990a4cdc-65a2-4750-8bfa-a5d23b6aaa2d" providerId="ADAL" clId="{1CAEAAB1-3D9C-4D9F-AA10-988056217FC6}" dt="2025-02-10T05:19:25.359" v="2323" actId="1076"/>
          <ac:spMkLst>
            <pc:docMk/>
            <pc:sldMk cId="2264038155" sldId="459"/>
            <ac:spMk id="11" creationId="{A957396B-7BDB-8C40-AADC-116A02E59B2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F4EDAE-9D25-49D2-8F0D-010073C9295D}" type="datetimeFigureOut">
              <a:rPr lang="en-US" smtClean="0"/>
              <a:t>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885B4-24E3-4E20-8457-5A22B3A74A15}" type="slidenum">
              <a:rPr lang="en-US" smtClean="0"/>
              <a:t>‹#›</a:t>
            </a:fld>
            <a:endParaRPr lang="en-US"/>
          </a:p>
        </p:txBody>
      </p:sp>
    </p:spTree>
    <p:extLst>
      <p:ext uri="{BB962C8B-B14F-4D97-AF65-F5344CB8AC3E}">
        <p14:creationId xmlns:p14="http://schemas.microsoft.com/office/powerpoint/2010/main" val="19775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7885B4-24E3-4E20-8457-5A22B3A74A15}" type="slidenum">
              <a:rPr lang="en-US" smtClean="0"/>
              <a:t>19</a:t>
            </a:fld>
            <a:endParaRPr lang="en-US"/>
          </a:p>
        </p:txBody>
      </p:sp>
    </p:spTree>
    <p:extLst>
      <p:ext uri="{BB962C8B-B14F-4D97-AF65-F5344CB8AC3E}">
        <p14:creationId xmlns:p14="http://schemas.microsoft.com/office/powerpoint/2010/main" val="4080519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10FA-2B64-BC5B-852E-D6051D5037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03871E-CF44-2BF3-5475-450B06368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1E4C39-CB7C-5881-0FB1-442A45BB3BF9}"/>
              </a:ext>
            </a:extLst>
          </p:cNvPr>
          <p:cNvSpPr>
            <a:spLocks noGrp="1"/>
          </p:cNvSpPr>
          <p:nvPr>
            <p:ph type="dt" sz="half" idx="10"/>
          </p:nvPr>
        </p:nvSpPr>
        <p:spPr/>
        <p:txBody>
          <a:bodyPr/>
          <a:lstStyle/>
          <a:p>
            <a:fld id="{4E44AF6C-FB21-4D97-93A6-72C90B018281}" type="datetimeFigureOut">
              <a:rPr lang="en-US" smtClean="0"/>
              <a:t>2/9/2025</a:t>
            </a:fld>
            <a:endParaRPr lang="en-US"/>
          </a:p>
        </p:txBody>
      </p:sp>
      <p:sp>
        <p:nvSpPr>
          <p:cNvPr id="5" name="Footer Placeholder 4">
            <a:extLst>
              <a:ext uri="{FF2B5EF4-FFF2-40B4-BE49-F238E27FC236}">
                <a16:creationId xmlns:a16="http://schemas.microsoft.com/office/drawing/2014/main" id="{DF24BE95-CB9E-9556-B775-729ABC937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D79B8-CA0B-55B1-CD3A-4ED76134169E}"/>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4253201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48CFB-2D16-D236-D8FB-009DB85297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073C94-D464-2BBD-8A22-EE41A58724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B3179B-739B-9D46-EAB2-5FE8F53A76FF}"/>
              </a:ext>
            </a:extLst>
          </p:cNvPr>
          <p:cNvSpPr>
            <a:spLocks noGrp="1"/>
          </p:cNvSpPr>
          <p:nvPr>
            <p:ph type="dt" sz="half" idx="10"/>
          </p:nvPr>
        </p:nvSpPr>
        <p:spPr/>
        <p:txBody>
          <a:bodyPr/>
          <a:lstStyle/>
          <a:p>
            <a:fld id="{4E44AF6C-FB21-4D97-93A6-72C90B018281}" type="datetimeFigureOut">
              <a:rPr lang="en-US" smtClean="0"/>
              <a:t>2/9/2025</a:t>
            </a:fld>
            <a:endParaRPr lang="en-US"/>
          </a:p>
        </p:txBody>
      </p:sp>
      <p:sp>
        <p:nvSpPr>
          <p:cNvPr id="5" name="Footer Placeholder 4">
            <a:extLst>
              <a:ext uri="{FF2B5EF4-FFF2-40B4-BE49-F238E27FC236}">
                <a16:creationId xmlns:a16="http://schemas.microsoft.com/office/drawing/2014/main" id="{13267222-5332-EFAF-BCF4-E8FBC71F8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22596-A7E9-D3AF-C07C-E7C829DAD2F2}"/>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3898827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BBCB3B-6571-8A71-8418-EBD2B1EB49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540F15-977B-5673-68A0-2CC84494AA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744F1-D90F-95AC-8E1A-8DF1DF49354D}"/>
              </a:ext>
            </a:extLst>
          </p:cNvPr>
          <p:cNvSpPr>
            <a:spLocks noGrp="1"/>
          </p:cNvSpPr>
          <p:nvPr>
            <p:ph type="dt" sz="half" idx="10"/>
          </p:nvPr>
        </p:nvSpPr>
        <p:spPr/>
        <p:txBody>
          <a:bodyPr/>
          <a:lstStyle/>
          <a:p>
            <a:fld id="{4E44AF6C-FB21-4D97-93A6-72C90B018281}" type="datetimeFigureOut">
              <a:rPr lang="en-US" smtClean="0"/>
              <a:t>2/9/2025</a:t>
            </a:fld>
            <a:endParaRPr lang="en-US"/>
          </a:p>
        </p:txBody>
      </p:sp>
      <p:sp>
        <p:nvSpPr>
          <p:cNvPr id="5" name="Footer Placeholder 4">
            <a:extLst>
              <a:ext uri="{FF2B5EF4-FFF2-40B4-BE49-F238E27FC236}">
                <a16:creationId xmlns:a16="http://schemas.microsoft.com/office/drawing/2014/main" id="{4890E8E3-6567-62CE-7356-0D7BBC9D6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4AE83-E71B-9C72-F376-2392504F29CB}"/>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930605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52F69-1688-AA65-3407-1EAF4B0D45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F2D26E-AD0B-F0A2-8F0E-4B7F7AC700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B275E-8E03-2B30-AA62-45C5E7615010}"/>
              </a:ext>
            </a:extLst>
          </p:cNvPr>
          <p:cNvSpPr>
            <a:spLocks noGrp="1"/>
          </p:cNvSpPr>
          <p:nvPr>
            <p:ph type="dt" sz="half" idx="10"/>
          </p:nvPr>
        </p:nvSpPr>
        <p:spPr/>
        <p:txBody>
          <a:bodyPr/>
          <a:lstStyle/>
          <a:p>
            <a:fld id="{4E44AF6C-FB21-4D97-93A6-72C90B018281}" type="datetimeFigureOut">
              <a:rPr lang="en-US" smtClean="0"/>
              <a:t>2/9/2025</a:t>
            </a:fld>
            <a:endParaRPr lang="en-US"/>
          </a:p>
        </p:txBody>
      </p:sp>
      <p:sp>
        <p:nvSpPr>
          <p:cNvPr id="5" name="Footer Placeholder 4">
            <a:extLst>
              <a:ext uri="{FF2B5EF4-FFF2-40B4-BE49-F238E27FC236}">
                <a16:creationId xmlns:a16="http://schemas.microsoft.com/office/drawing/2014/main" id="{68271DA3-CDD8-7543-D4C5-098F22DE4A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0F425-F9F7-2205-E877-56CE2934994E}"/>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910028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583AD-343F-99C4-37A8-5AF60FD77F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99661C-1311-A84E-F84A-3DB7CB1FEC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520895-3A01-ADAC-BE45-1F7AE1015D0D}"/>
              </a:ext>
            </a:extLst>
          </p:cNvPr>
          <p:cNvSpPr>
            <a:spLocks noGrp="1"/>
          </p:cNvSpPr>
          <p:nvPr>
            <p:ph type="dt" sz="half" idx="10"/>
          </p:nvPr>
        </p:nvSpPr>
        <p:spPr/>
        <p:txBody>
          <a:bodyPr/>
          <a:lstStyle/>
          <a:p>
            <a:fld id="{4E44AF6C-FB21-4D97-93A6-72C90B018281}" type="datetimeFigureOut">
              <a:rPr lang="en-US" smtClean="0"/>
              <a:t>2/9/2025</a:t>
            </a:fld>
            <a:endParaRPr lang="en-US"/>
          </a:p>
        </p:txBody>
      </p:sp>
      <p:sp>
        <p:nvSpPr>
          <p:cNvPr id="5" name="Footer Placeholder 4">
            <a:extLst>
              <a:ext uri="{FF2B5EF4-FFF2-40B4-BE49-F238E27FC236}">
                <a16:creationId xmlns:a16="http://schemas.microsoft.com/office/drawing/2014/main" id="{7F026E54-F4CE-0629-4FB3-8C7EDB2D64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4D240-3538-AB56-FC75-59E40E83A17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914663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0EDF-2091-1960-181D-7018DFF31E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AB079D-8D55-3435-6234-BE6BE6F282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07FDE1-F7CD-DE3C-F5CF-C188A0C0D1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98C8C4-A865-BB3D-8E7B-64EDB45918D7}"/>
              </a:ext>
            </a:extLst>
          </p:cNvPr>
          <p:cNvSpPr>
            <a:spLocks noGrp="1"/>
          </p:cNvSpPr>
          <p:nvPr>
            <p:ph type="dt" sz="half" idx="10"/>
          </p:nvPr>
        </p:nvSpPr>
        <p:spPr/>
        <p:txBody>
          <a:bodyPr/>
          <a:lstStyle/>
          <a:p>
            <a:fld id="{4E44AF6C-FB21-4D97-93A6-72C90B018281}" type="datetimeFigureOut">
              <a:rPr lang="en-US" smtClean="0"/>
              <a:t>2/9/2025</a:t>
            </a:fld>
            <a:endParaRPr lang="en-US"/>
          </a:p>
        </p:txBody>
      </p:sp>
      <p:sp>
        <p:nvSpPr>
          <p:cNvPr id="6" name="Footer Placeholder 5">
            <a:extLst>
              <a:ext uri="{FF2B5EF4-FFF2-40B4-BE49-F238E27FC236}">
                <a16:creationId xmlns:a16="http://schemas.microsoft.com/office/drawing/2014/main" id="{464E1A06-D481-D734-EA18-317F2340AB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B63FD-0912-2EDA-1E33-8745BB451741}"/>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83016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E50C-057E-D527-CD28-BD35D4EF4C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DFA06C-0E72-769A-ADA2-468E6CB81F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F7610-9FDF-A92A-E6BE-0F9E3A824B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13ACB-1BF6-0D2D-6070-8AA50E0099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5F37C9-35C1-8D2D-B1A2-4D53428BB4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52148E-1A53-FC96-D129-A1FD7521BC12}"/>
              </a:ext>
            </a:extLst>
          </p:cNvPr>
          <p:cNvSpPr>
            <a:spLocks noGrp="1"/>
          </p:cNvSpPr>
          <p:nvPr>
            <p:ph type="dt" sz="half" idx="10"/>
          </p:nvPr>
        </p:nvSpPr>
        <p:spPr/>
        <p:txBody>
          <a:bodyPr/>
          <a:lstStyle/>
          <a:p>
            <a:fld id="{4E44AF6C-FB21-4D97-93A6-72C90B018281}" type="datetimeFigureOut">
              <a:rPr lang="en-US" smtClean="0"/>
              <a:t>2/9/2025</a:t>
            </a:fld>
            <a:endParaRPr lang="en-US"/>
          </a:p>
        </p:txBody>
      </p:sp>
      <p:sp>
        <p:nvSpPr>
          <p:cNvPr id="8" name="Footer Placeholder 7">
            <a:extLst>
              <a:ext uri="{FF2B5EF4-FFF2-40B4-BE49-F238E27FC236}">
                <a16:creationId xmlns:a16="http://schemas.microsoft.com/office/drawing/2014/main" id="{658BC29D-D8A4-B796-2EE3-922FE66B60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7D415F-E9F5-1683-F489-5F4B13FA97B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76897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C5605-B640-3DFB-891D-02F8FF99FA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398216-F3BE-0376-28D0-E568CEA90227}"/>
              </a:ext>
            </a:extLst>
          </p:cNvPr>
          <p:cNvSpPr>
            <a:spLocks noGrp="1"/>
          </p:cNvSpPr>
          <p:nvPr>
            <p:ph type="dt" sz="half" idx="10"/>
          </p:nvPr>
        </p:nvSpPr>
        <p:spPr/>
        <p:txBody>
          <a:bodyPr/>
          <a:lstStyle/>
          <a:p>
            <a:fld id="{4E44AF6C-FB21-4D97-93A6-72C90B018281}" type="datetimeFigureOut">
              <a:rPr lang="en-US" smtClean="0"/>
              <a:t>2/9/2025</a:t>
            </a:fld>
            <a:endParaRPr lang="en-US"/>
          </a:p>
        </p:txBody>
      </p:sp>
      <p:sp>
        <p:nvSpPr>
          <p:cNvPr id="4" name="Footer Placeholder 3">
            <a:extLst>
              <a:ext uri="{FF2B5EF4-FFF2-40B4-BE49-F238E27FC236}">
                <a16:creationId xmlns:a16="http://schemas.microsoft.com/office/drawing/2014/main" id="{14E78828-6A7D-F888-A2E9-E06F410339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EE93E6-3148-E862-0A2A-F3188F506E8A}"/>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011849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73B58A-9B88-86BA-EF0A-F51F6458FDF5}"/>
              </a:ext>
            </a:extLst>
          </p:cNvPr>
          <p:cNvSpPr>
            <a:spLocks noGrp="1"/>
          </p:cNvSpPr>
          <p:nvPr>
            <p:ph type="dt" sz="half" idx="10"/>
          </p:nvPr>
        </p:nvSpPr>
        <p:spPr/>
        <p:txBody>
          <a:bodyPr/>
          <a:lstStyle/>
          <a:p>
            <a:fld id="{4E44AF6C-FB21-4D97-93A6-72C90B018281}" type="datetimeFigureOut">
              <a:rPr lang="en-US" smtClean="0"/>
              <a:t>2/9/2025</a:t>
            </a:fld>
            <a:endParaRPr lang="en-US"/>
          </a:p>
        </p:txBody>
      </p:sp>
      <p:sp>
        <p:nvSpPr>
          <p:cNvPr id="3" name="Footer Placeholder 2">
            <a:extLst>
              <a:ext uri="{FF2B5EF4-FFF2-40B4-BE49-F238E27FC236}">
                <a16:creationId xmlns:a16="http://schemas.microsoft.com/office/drawing/2014/main" id="{D7600FED-B390-B1F0-3010-BB8C1CBB6C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C19C72-63DC-C3C4-AEC7-8FE69B82FC60}"/>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451189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F977-2707-91BC-FBD4-298EA83BB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808084-2E79-CC42-6515-ED6FFDD9B8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322ACA-93C5-9913-F71E-1A1BD77760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CCB0F0-6B41-E23F-D732-C99715C20E7B}"/>
              </a:ext>
            </a:extLst>
          </p:cNvPr>
          <p:cNvSpPr>
            <a:spLocks noGrp="1"/>
          </p:cNvSpPr>
          <p:nvPr>
            <p:ph type="dt" sz="half" idx="10"/>
          </p:nvPr>
        </p:nvSpPr>
        <p:spPr/>
        <p:txBody>
          <a:bodyPr/>
          <a:lstStyle/>
          <a:p>
            <a:fld id="{4E44AF6C-FB21-4D97-93A6-72C90B018281}" type="datetimeFigureOut">
              <a:rPr lang="en-US" smtClean="0"/>
              <a:t>2/9/2025</a:t>
            </a:fld>
            <a:endParaRPr lang="en-US"/>
          </a:p>
        </p:txBody>
      </p:sp>
      <p:sp>
        <p:nvSpPr>
          <p:cNvPr id="6" name="Footer Placeholder 5">
            <a:extLst>
              <a:ext uri="{FF2B5EF4-FFF2-40B4-BE49-F238E27FC236}">
                <a16:creationId xmlns:a16="http://schemas.microsoft.com/office/drawing/2014/main" id="{B79DD291-08D1-BC42-DEE9-58B8BFC5D1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8E3E6-22D2-40D0-842A-1472B45B1D93}"/>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185913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772F0-D04B-B205-7DFD-5BF125D533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E20789-FE08-A48C-A75A-4A9BD8ADA5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D08F62-0A99-703E-AEB3-1CEE58A546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AADC49-4473-6BDF-51FB-E146A48EA82D}"/>
              </a:ext>
            </a:extLst>
          </p:cNvPr>
          <p:cNvSpPr>
            <a:spLocks noGrp="1"/>
          </p:cNvSpPr>
          <p:nvPr>
            <p:ph type="dt" sz="half" idx="10"/>
          </p:nvPr>
        </p:nvSpPr>
        <p:spPr/>
        <p:txBody>
          <a:bodyPr/>
          <a:lstStyle/>
          <a:p>
            <a:fld id="{4E44AF6C-FB21-4D97-93A6-72C90B018281}" type="datetimeFigureOut">
              <a:rPr lang="en-US" smtClean="0"/>
              <a:t>2/9/2025</a:t>
            </a:fld>
            <a:endParaRPr lang="en-US"/>
          </a:p>
        </p:txBody>
      </p:sp>
      <p:sp>
        <p:nvSpPr>
          <p:cNvPr id="6" name="Footer Placeholder 5">
            <a:extLst>
              <a:ext uri="{FF2B5EF4-FFF2-40B4-BE49-F238E27FC236}">
                <a16:creationId xmlns:a16="http://schemas.microsoft.com/office/drawing/2014/main" id="{8C49EBEE-7903-7E8A-1CAF-20AEDE72B6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D70ECD-DE64-9BEF-E255-F531863B6860}"/>
              </a:ext>
            </a:extLst>
          </p:cNvPr>
          <p:cNvSpPr>
            <a:spLocks noGrp="1"/>
          </p:cNvSpPr>
          <p:nvPr>
            <p:ph type="sldNum" sz="quarter" idx="12"/>
          </p:nvPr>
        </p:nvSpPr>
        <p:spPr/>
        <p:txBody>
          <a:bodyPr/>
          <a:lstStyle/>
          <a:p>
            <a:fld id="{B1C7D951-37A6-4B3D-AC9E-32D152DB7C5A}" type="slidenum">
              <a:rPr lang="en-US" smtClean="0"/>
              <a:t>‹#›</a:t>
            </a:fld>
            <a:endParaRPr lang="en-US"/>
          </a:p>
        </p:txBody>
      </p:sp>
    </p:spTree>
    <p:extLst>
      <p:ext uri="{BB962C8B-B14F-4D97-AF65-F5344CB8AC3E}">
        <p14:creationId xmlns:p14="http://schemas.microsoft.com/office/powerpoint/2010/main" val="25006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681328-BE4E-E291-C037-0257E1597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5F1B66-CD72-CFC6-0BA4-B24AD4EA85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D8D558-84C0-C0BE-1C1E-38DBC83077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44AF6C-FB21-4D97-93A6-72C90B018281}" type="datetimeFigureOut">
              <a:rPr lang="en-US" smtClean="0"/>
              <a:t>2/9/2025</a:t>
            </a:fld>
            <a:endParaRPr lang="en-US"/>
          </a:p>
        </p:txBody>
      </p:sp>
      <p:sp>
        <p:nvSpPr>
          <p:cNvPr id="5" name="Footer Placeholder 4">
            <a:extLst>
              <a:ext uri="{FF2B5EF4-FFF2-40B4-BE49-F238E27FC236}">
                <a16:creationId xmlns:a16="http://schemas.microsoft.com/office/drawing/2014/main" id="{487C34A8-B2D7-7C2E-B166-217628CCBD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022B881-54C4-B5E6-534F-9DFE8B4F7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1C7D951-37A6-4B3D-AC9E-32D152DB7C5A}" type="slidenum">
              <a:rPr lang="en-US" smtClean="0"/>
              <a:t>‹#›</a:t>
            </a:fld>
            <a:endParaRPr lang="en-US"/>
          </a:p>
        </p:txBody>
      </p:sp>
    </p:spTree>
    <p:extLst>
      <p:ext uri="{BB962C8B-B14F-4D97-AF65-F5344CB8AC3E}">
        <p14:creationId xmlns:p14="http://schemas.microsoft.com/office/powerpoint/2010/main" val="3725116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35.png"/><Relationship Id="rId7" Type="http://schemas.openxmlformats.org/officeDocument/2006/relationships/image" Target="../media/image290.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36.png"/><Relationship Id="rId9" Type="http://schemas.openxmlformats.org/officeDocument/2006/relationships/image" Target="../media/image3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20.png"/><Relationship Id="rId7"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10.png"/><Relationship Id="rId4" Type="http://schemas.openxmlformats.org/officeDocument/2006/relationships/image" Target="../media/image36.png"/><Relationship Id="rId9"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ontiersin.org/journals/forests-and-global-change/articles/10.3389/ffgc.2023.1149153/full" TargetMode="External"/><Relationship Id="rId3" Type="http://schemas.openxmlformats.org/officeDocument/2006/relationships/image" Target="../media/image48.jpeg"/><Relationship Id="rId7" Type="http://schemas.openxmlformats.org/officeDocument/2006/relationships/hyperlink" Target="https://www.sciencedirect.com/science/article/pii/S0034425722005260?via=ihub" TargetMode="External"/><Relationship Id="rId2" Type="http://schemas.openxmlformats.org/officeDocument/2006/relationships/hyperlink" Target="https://www.frontiersin.org/research-topics/16045/small-area-estimation-in-forest-inventories-new-needs-methods-and-tools/articles" TargetMode="External"/><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hyperlink" Target="https://www.sciencedirect.com/science/article/pii/S0034425717304868#f0010" TargetMode="External"/><Relationship Id="rId4" Type="http://schemas.openxmlformats.org/officeDocument/2006/relationships/hyperlink" Target="https://www.mdpi.com/2072-4292/11/7/797" TargetMode="External"/><Relationship Id="rId9" Type="http://schemas.openxmlformats.org/officeDocument/2006/relationships/image" Target="../media/image5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F3B21-4962-65C3-6CD8-722B2275E1FB}"/>
              </a:ext>
            </a:extLst>
          </p:cNvPr>
          <p:cNvSpPr>
            <a:spLocks noGrp="1"/>
          </p:cNvSpPr>
          <p:nvPr>
            <p:ph type="ctrTitle"/>
          </p:nvPr>
        </p:nvSpPr>
        <p:spPr/>
        <p:txBody>
          <a:bodyPr>
            <a:normAutofit/>
          </a:bodyPr>
          <a:lstStyle/>
          <a:p>
            <a:pPr marL="0" marR="0">
              <a:lnSpc>
                <a:spcPct val="107000"/>
              </a:lnSpc>
              <a:spcAft>
                <a:spcPts val="800"/>
              </a:spcAft>
              <a:tabLst>
                <a:tab pos="1771650" algn="l"/>
              </a:tabLst>
            </a:pPr>
            <a:r>
              <a:rPr lang="en-US" sz="2800" b="1" kern="1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Applications of Small Area Estimation Methods in Forest Inventories and Modeling</a:t>
            </a:r>
            <a:br>
              <a:rPr lang="en-US" sz="2800" kern="100" dirty="0">
                <a:effectLst/>
                <a:latin typeface="Aptos" panose="020B0004020202020204" pitchFamily="34" charset="0"/>
                <a:ea typeface="Aptos" panose="020B0004020202020204" pitchFamily="34" charset="0"/>
                <a:cs typeface="Times New Roman" panose="02020603050405020304" pitchFamily="18" charset="0"/>
              </a:rPr>
            </a:br>
            <a:r>
              <a:rPr lang="en-US" sz="2800" b="1" kern="100" dirty="0">
                <a:effectLst/>
                <a:latin typeface="Aptos" panose="020B0004020202020204" pitchFamily="34" charset="0"/>
                <a:ea typeface="Aptos" panose="020B0004020202020204" pitchFamily="34" charset="0"/>
                <a:cs typeface="Times New Roman" panose="02020603050405020304" pitchFamily="18" charset="0"/>
              </a:rPr>
              <a:t>Center for Intensive Planted-forest Silviculture</a:t>
            </a:r>
            <a:endParaRPr lang="en-US" sz="2800" dirty="0"/>
          </a:p>
        </p:txBody>
      </p:sp>
      <p:sp>
        <p:nvSpPr>
          <p:cNvPr id="3" name="Subtitle 2">
            <a:extLst>
              <a:ext uri="{FF2B5EF4-FFF2-40B4-BE49-F238E27FC236}">
                <a16:creationId xmlns:a16="http://schemas.microsoft.com/office/drawing/2014/main" id="{33C157B0-810C-E187-19C1-D480A64A47BD}"/>
              </a:ext>
            </a:extLst>
          </p:cNvPr>
          <p:cNvSpPr>
            <a:spLocks noGrp="1"/>
          </p:cNvSpPr>
          <p:nvPr>
            <p:ph type="subTitle" idx="1"/>
          </p:nvPr>
        </p:nvSpPr>
        <p:spPr>
          <a:xfrm>
            <a:off x="1524000" y="4200210"/>
            <a:ext cx="9144000" cy="1057589"/>
          </a:xfrm>
        </p:spPr>
        <p:txBody>
          <a:bodyPr>
            <a:normAutofit/>
          </a:bodyPr>
          <a:lstStyle/>
          <a:p>
            <a:r>
              <a:rPr lang="en-US" sz="2000" dirty="0"/>
              <a:t>Bryce Frank, Temesgen Hailemariam &amp; Francisco Mauro</a:t>
            </a:r>
          </a:p>
          <a:p>
            <a:r>
              <a:rPr lang="en-US" sz="2000" dirty="0"/>
              <a:t>February 2025</a:t>
            </a:r>
          </a:p>
        </p:txBody>
      </p:sp>
    </p:spTree>
    <p:extLst>
      <p:ext uri="{BB962C8B-B14F-4D97-AF65-F5344CB8AC3E}">
        <p14:creationId xmlns:p14="http://schemas.microsoft.com/office/powerpoint/2010/main" val="2774079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24B04-9E15-8C13-AECB-4459704728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CC9D4-4E73-37F7-9B94-C11641FC2FB2}"/>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1D25B867-CD7F-6695-B0D9-E16150831AAB}"/>
              </a:ext>
            </a:extLst>
          </p:cNvPr>
          <p:cNvSpPr>
            <a:spLocks noGrp="1"/>
          </p:cNvSpPr>
          <p:nvPr>
            <p:ph idx="1"/>
          </p:nvPr>
        </p:nvSpPr>
        <p:spPr>
          <a:xfrm>
            <a:off x="207371" y="1148462"/>
            <a:ext cx="7027441" cy="4230356"/>
          </a:xfrm>
        </p:spPr>
        <p:txBody>
          <a:bodyPr vert="horz" lIns="91440" tIns="45720" rIns="91440" bIns="45720" rtlCol="0" anchor="t">
            <a:noAutofit/>
          </a:bodyPr>
          <a:lstStyle/>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What can we do if the error is large?</a:t>
            </a:r>
          </a:p>
          <a:p>
            <a:r>
              <a:rPr lang="en-US" sz="2400" b="1" kern="100" dirty="0">
                <a:solidFill>
                  <a:srgbClr val="000000"/>
                </a:solidFill>
                <a:latin typeface="Aptos" panose="020B0004020202020204" pitchFamily="34" charset="0"/>
                <a:ea typeface="+mj-ea"/>
                <a:cs typeface="Times New Roman" panose="02020603050405020304" pitchFamily="18" charset="0"/>
              </a:rPr>
              <a:t>If there is auxiliary information available we can use regression estimators</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t>
            </a: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All population units have a fixed and unknown value for the variable of interest (e.g., Volume) and values for some auxiliary variables (e.g., Lidar P95 purple)</a:t>
            </a:r>
          </a:p>
          <a:p>
            <a:pPr marL="0" indent="0">
              <a:buNone/>
            </a:pPr>
            <a:endParaRPr lang="en-US" sz="9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For that population there is line of best fit.</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do not assume that the data is generated by that linear relationship, in this case the date seems to generate from something like a parabola.</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The line is just the line of best fit for that population , but in this case gets reasonably close.</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pic>
        <p:nvPicPr>
          <p:cNvPr id="3" name="Picture 2">
            <a:extLst>
              <a:ext uri="{FF2B5EF4-FFF2-40B4-BE49-F238E27FC236}">
                <a16:creationId xmlns:a16="http://schemas.microsoft.com/office/drawing/2014/main" id="{107C4D58-D511-67B7-0F01-3C97A26E3D63}"/>
              </a:ext>
            </a:extLst>
          </p:cNvPr>
          <p:cNvPicPr>
            <a:picLocks noChangeAspect="1"/>
          </p:cNvPicPr>
          <p:nvPr/>
        </p:nvPicPr>
        <p:blipFill rotWithShape="1">
          <a:blip r:embed="rId2"/>
          <a:srcRect l="33521" t="14978" r="20178" b="8738"/>
          <a:stretch/>
        </p:blipFill>
        <p:spPr>
          <a:xfrm>
            <a:off x="8379373" y="960665"/>
            <a:ext cx="3085796" cy="2727415"/>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4C19D68A-B399-73F3-1A1F-3F28752B07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52770" y="3819381"/>
            <a:ext cx="4920302" cy="3038618"/>
          </a:xfrm>
          <a:prstGeom prst="rect">
            <a:avLst/>
          </a:prstGeom>
        </p:spPr>
      </p:pic>
    </p:spTree>
    <p:extLst>
      <p:ext uri="{BB962C8B-B14F-4D97-AF65-F5344CB8AC3E}">
        <p14:creationId xmlns:p14="http://schemas.microsoft.com/office/powerpoint/2010/main" val="1282253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B31F6-5ADB-7388-8EEB-D0DF7A63EAA1}"/>
            </a:ext>
          </a:extLst>
        </p:cNvPr>
        <p:cNvGrpSpPr/>
        <p:nvPr/>
      </p:nvGrpSpPr>
      <p:grpSpPr>
        <a:xfrm>
          <a:off x="0" y="0"/>
          <a:ext cx="0" cy="0"/>
          <a:chOff x="0" y="0"/>
          <a:chExt cx="0" cy="0"/>
        </a:xfrm>
      </p:grpSpPr>
      <p:pic>
        <p:nvPicPr>
          <p:cNvPr id="96" name="Picture 95">
            <a:extLst>
              <a:ext uri="{FF2B5EF4-FFF2-40B4-BE49-F238E27FC236}">
                <a16:creationId xmlns:a16="http://schemas.microsoft.com/office/drawing/2014/main" id="{D7B63EF0-F1C1-E3B1-A21C-76FAACEC7BF8}"/>
              </a:ext>
            </a:extLst>
          </p:cNvPr>
          <p:cNvPicPr>
            <a:picLocks noChangeAspect="1"/>
          </p:cNvPicPr>
          <p:nvPr/>
        </p:nvPicPr>
        <p:blipFill>
          <a:blip r:embed="rId2">
            <a:extLst>
              <a:ext uri="{28A0092B-C50C-407E-A947-70E740481C1C}">
                <a14:useLocalDpi xmlns:a14="http://schemas.microsoft.com/office/drawing/2010/main" val="0"/>
              </a:ext>
            </a:extLst>
          </a:blip>
          <a:srcRect l="20653" t="64201" r="74161" b="22582"/>
          <a:stretch/>
        </p:blipFill>
        <p:spPr>
          <a:xfrm>
            <a:off x="7093622" y="3583406"/>
            <a:ext cx="861934" cy="1540089"/>
          </a:xfrm>
          <a:prstGeom prst="rect">
            <a:avLst/>
          </a:prstGeom>
        </p:spPr>
      </p:pic>
      <p:sp>
        <p:nvSpPr>
          <p:cNvPr id="2" name="Title 1">
            <a:extLst>
              <a:ext uri="{FF2B5EF4-FFF2-40B4-BE49-F238E27FC236}">
                <a16:creationId xmlns:a16="http://schemas.microsoft.com/office/drawing/2014/main" id="{3334E0A5-A598-A71B-EA9E-2B2108096AD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9A69007D-76A7-7BB6-C1F6-112181979D85}"/>
              </a:ext>
            </a:extLst>
          </p:cNvPr>
          <p:cNvSpPr>
            <a:spLocks noGrp="1"/>
          </p:cNvSpPr>
          <p:nvPr>
            <p:ph idx="1"/>
          </p:nvPr>
        </p:nvSpPr>
        <p:spPr>
          <a:xfrm>
            <a:off x="207372" y="1148462"/>
            <a:ext cx="6765204"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If we knew the line of best fit (</a:t>
            </a:r>
            <a:r>
              <a:rPr lang="en-US" sz="2400" b="1" kern="100" dirty="0">
                <a:solidFill>
                  <a:srgbClr val="000000"/>
                </a:solidFill>
                <a:latin typeface="Aptos" panose="020B0004020202020204" pitchFamily="34" charset="0"/>
                <a:ea typeface="+mj-ea"/>
                <a:cs typeface="Times New Roman" panose="02020603050405020304" pitchFamily="18" charset="0"/>
              </a:rPr>
              <a:t>fixed</a:t>
            </a:r>
            <a:r>
              <a:rPr lang="en-US" sz="2400" kern="100" dirty="0">
                <a:solidFill>
                  <a:srgbClr val="000000"/>
                </a:solidFill>
                <a:latin typeface="Aptos" panose="020B0004020202020204" pitchFamily="34" charset="0"/>
                <a:ea typeface="+mj-ea"/>
                <a:cs typeface="Times New Roman" panose="02020603050405020304" pitchFamily="18" charset="0"/>
              </a:rPr>
              <a:t>) we could calculate the adjusted value for any population unit and </a:t>
            </a:r>
            <a:r>
              <a:rPr lang="en-US" sz="2400" b="1" kern="100" dirty="0">
                <a:solidFill>
                  <a:srgbClr val="000000"/>
                </a:solidFill>
                <a:latin typeface="Aptos" panose="020B0004020202020204" pitchFamily="34" charset="0"/>
                <a:ea typeface="+mj-ea"/>
                <a:cs typeface="Times New Roman" panose="02020603050405020304" pitchFamily="18" charset="0"/>
              </a:rPr>
              <a:t>only consider the departures </a:t>
            </a:r>
            <a:r>
              <a:rPr lang="en-US" sz="2400" kern="100" dirty="0">
                <a:solidFill>
                  <a:srgbClr val="000000"/>
                </a:solidFill>
                <a:latin typeface="Aptos" panose="020B0004020202020204" pitchFamily="34" charset="0"/>
                <a:ea typeface="+mj-ea"/>
                <a:cs typeface="Times New Roman" panose="02020603050405020304" pitchFamily="18" charset="0"/>
              </a:rPr>
              <a:t>from that line (</a:t>
            </a:r>
            <a:r>
              <a:rPr lang="en-US" sz="2400" b="1" kern="100" dirty="0">
                <a:solidFill>
                  <a:srgbClr val="000000"/>
                </a:solidFill>
                <a:latin typeface="Aptos" panose="020B0004020202020204" pitchFamily="34" charset="0"/>
                <a:ea typeface="+mj-ea"/>
                <a:cs typeface="Times New Roman" panose="02020603050405020304" pitchFamily="18" charset="0"/>
              </a:rPr>
              <a:t>also fixed but unknown</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To estimate the population mean, </a:t>
            </a:r>
            <a:r>
              <a:rPr lang="en-US" sz="2400" b="1" kern="100" dirty="0">
                <a:solidFill>
                  <a:srgbClr val="000000"/>
                </a:solidFill>
                <a:latin typeface="Aptos" panose="020B0004020202020204" pitchFamily="34" charset="0"/>
                <a:ea typeface="+mj-ea"/>
                <a:cs typeface="Times New Roman" panose="02020603050405020304" pitchFamily="18" charset="0"/>
              </a:rPr>
              <a:t>the only thing we would need to estimate is the mean of the departures</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If the line of best fit represents the data well,  </a:t>
            </a:r>
            <a:r>
              <a:rPr lang="en-US" sz="2400" b="1" kern="100" dirty="0">
                <a:solidFill>
                  <a:srgbClr val="000000"/>
                </a:solidFill>
                <a:latin typeface="Aptos" panose="020B0004020202020204" pitchFamily="34" charset="0"/>
                <a:ea typeface="+mj-ea"/>
                <a:cs typeface="Times New Roman" panose="02020603050405020304" pitchFamily="18" charset="0"/>
              </a:rPr>
              <a:t>then the variability that is left (departures) would be smaller than the variability of the variable of interest</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pic>
        <p:nvPicPr>
          <p:cNvPr id="52" name="Picture 51">
            <a:extLst>
              <a:ext uri="{FF2B5EF4-FFF2-40B4-BE49-F238E27FC236}">
                <a16:creationId xmlns:a16="http://schemas.microsoft.com/office/drawing/2014/main" id="{A05EFB1E-E21B-6A6A-563A-6C0CEF5AFDD5}"/>
              </a:ext>
            </a:extLst>
          </p:cNvPr>
          <p:cNvPicPr>
            <a:picLocks noChangeAspect="1"/>
          </p:cNvPicPr>
          <p:nvPr/>
        </p:nvPicPr>
        <p:blipFill>
          <a:blip r:embed="rId2">
            <a:extLst>
              <a:ext uri="{28A0092B-C50C-407E-A947-70E740481C1C}">
                <a14:useLocalDpi xmlns:a14="http://schemas.microsoft.com/office/drawing/2010/main" val="0"/>
              </a:ext>
            </a:extLst>
          </a:blip>
          <a:srcRect t="5999" b="12331"/>
          <a:stretch/>
        </p:blipFill>
        <p:spPr>
          <a:xfrm>
            <a:off x="7273508" y="728918"/>
            <a:ext cx="4924484" cy="2819981"/>
          </a:xfrm>
          <a:prstGeom prst="rect">
            <a:avLst/>
          </a:prstGeom>
        </p:spPr>
      </p:pic>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02AB86D6-45C1-4F9D-B2CB-F8FB704BA2DA}"/>
                  </a:ext>
                </a:extLst>
              </p:cNvPr>
              <p:cNvSpPr txBox="1"/>
              <p:nvPr/>
            </p:nvSpPr>
            <p:spPr>
              <a:xfrm>
                <a:off x="8209280" y="4258292"/>
                <a:ext cx="3911600"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𝑏𝑒𝑠𝑡</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02AB86D6-45C1-4F9D-B2CB-F8FB704BA2DA}"/>
                  </a:ext>
                </a:extLst>
              </p:cNvPr>
              <p:cNvSpPr txBox="1">
                <a:spLocks noRot="1" noChangeAspect="1" noMove="1" noResize="1" noEditPoints="1" noAdjustHandles="1" noChangeArrowheads="1" noChangeShapeType="1" noTextEdit="1"/>
              </p:cNvSpPr>
              <p:nvPr/>
            </p:nvSpPr>
            <p:spPr>
              <a:xfrm>
                <a:off x="8209280" y="4258292"/>
                <a:ext cx="3911600" cy="461665"/>
              </a:xfrm>
              <a:prstGeom prst="rect">
                <a:avLst/>
              </a:prstGeom>
              <a:blipFill>
                <a:blip r:embed="rId3"/>
                <a:stretch>
                  <a:fillRect b="-17333"/>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6B03FA47-4240-931E-6B30-9F38C5CCCFCE}"/>
              </a:ext>
            </a:extLst>
          </p:cNvPr>
          <p:cNvSpPr/>
          <p:nvPr/>
        </p:nvSpPr>
        <p:spPr>
          <a:xfrm>
            <a:off x="8369049" y="2480380"/>
            <a:ext cx="251209" cy="6736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63" name="Picture 62">
            <a:extLst>
              <a:ext uri="{FF2B5EF4-FFF2-40B4-BE49-F238E27FC236}">
                <a16:creationId xmlns:a16="http://schemas.microsoft.com/office/drawing/2014/main" id="{AFA8A9BB-ABC9-86BA-ED7A-522B3C02263C}"/>
              </a:ext>
            </a:extLst>
          </p:cNvPr>
          <p:cNvPicPr>
            <a:picLocks noChangeAspect="1"/>
          </p:cNvPicPr>
          <p:nvPr/>
        </p:nvPicPr>
        <p:blipFill>
          <a:blip r:embed="rId4"/>
          <a:stretch>
            <a:fillRect/>
          </a:stretch>
        </p:blipFill>
        <p:spPr>
          <a:xfrm>
            <a:off x="7394359" y="1550515"/>
            <a:ext cx="2280976" cy="1603503"/>
          </a:xfrm>
          <a:prstGeom prst="rect">
            <a:avLst/>
          </a:prstGeom>
        </p:spPr>
      </p:pic>
      <p:sp>
        <p:nvSpPr>
          <p:cNvPr id="73" name="Star: 5 Points 72">
            <a:extLst>
              <a:ext uri="{FF2B5EF4-FFF2-40B4-BE49-F238E27FC236}">
                <a16:creationId xmlns:a16="http://schemas.microsoft.com/office/drawing/2014/main" id="{4792B4CE-4014-182E-8A9E-831FA9974A59}"/>
              </a:ext>
            </a:extLst>
          </p:cNvPr>
          <p:cNvSpPr/>
          <p:nvPr/>
        </p:nvSpPr>
        <p:spPr>
          <a:xfrm>
            <a:off x="7482645" y="4096590"/>
            <a:ext cx="200442" cy="190500"/>
          </a:xfrm>
          <a:prstGeom prst="star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9BAD6F23-EA9D-FC65-93A6-AA890FB8EEF1}"/>
              </a:ext>
            </a:extLst>
          </p:cNvPr>
          <p:cNvCxnSpPr>
            <a:cxnSpLocks/>
          </p:cNvCxnSpPr>
          <p:nvPr/>
        </p:nvCxnSpPr>
        <p:spPr>
          <a:xfrm flipV="1">
            <a:off x="7582866" y="4439970"/>
            <a:ext cx="0" cy="525376"/>
          </a:xfrm>
          <a:prstGeom prst="straightConnector1">
            <a:avLst/>
          </a:prstGeom>
          <a:ln w="57150">
            <a:solidFill>
              <a:schemeClr val="accent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7" name="Rectangle 76">
            <a:extLst>
              <a:ext uri="{FF2B5EF4-FFF2-40B4-BE49-F238E27FC236}">
                <a16:creationId xmlns:a16="http://schemas.microsoft.com/office/drawing/2014/main" id="{E275E107-46C9-4485-44CE-F1A62C8D99BC}"/>
              </a:ext>
            </a:extLst>
          </p:cNvPr>
          <p:cNvSpPr/>
          <p:nvPr/>
        </p:nvSpPr>
        <p:spPr>
          <a:xfrm>
            <a:off x="7051040" y="3657600"/>
            <a:ext cx="918985" cy="136108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cxnSp>
        <p:nvCxnSpPr>
          <p:cNvPr id="79" name="Straight Connector 78">
            <a:extLst>
              <a:ext uri="{FF2B5EF4-FFF2-40B4-BE49-F238E27FC236}">
                <a16:creationId xmlns:a16="http://schemas.microsoft.com/office/drawing/2014/main" id="{13F7892C-6E10-0F0A-90C7-69AD1BA64FEE}"/>
              </a:ext>
            </a:extLst>
          </p:cNvPr>
          <p:cNvCxnSpPr>
            <a:cxnSpLocks/>
          </p:cNvCxnSpPr>
          <p:nvPr/>
        </p:nvCxnSpPr>
        <p:spPr>
          <a:xfrm flipH="1">
            <a:off x="7051040" y="2480380"/>
            <a:ext cx="1318009" cy="1171088"/>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6B4E5ECE-9E2C-07BC-A164-35643AE53131}"/>
              </a:ext>
            </a:extLst>
          </p:cNvPr>
          <p:cNvCxnSpPr>
            <a:cxnSpLocks/>
          </p:cNvCxnSpPr>
          <p:nvPr/>
        </p:nvCxnSpPr>
        <p:spPr>
          <a:xfrm flipH="1">
            <a:off x="7979921" y="2480380"/>
            <a:ext cx="640337" cy="1171088"/>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A4F5975-E658-5ACE-351D-D4F72F7E4408}"/>
                  </a:ext>
                </a:extLst>
              </p:cNvPr>
              <p:cNvSpPr txBox="1"/>
              <p:nvPr/>
            </p:nvSpPr>
            <p:spPr>
              <a:xfrm>
                <a:off x="7129504" y="4965346"/>
                <a:ext cx="4924716" cy="764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𝑢𝑛𝑖𝑡𝑠</m:t>
                          </m:r>
                        </m:sub>
                        <m:sup/>
                        <m:e>
                          <m:r>
                            <a:rPr lang="es-ES" i="1" kern="100">
                              <a:solidFill>
                                <a:srgbClr val="000000"/>
                              </a:solidFill>
                              <a:latin typeface="Cambria Math" panose="02040503050406030204" pitchFamily="18" charset="0"/>
                              <a:cs typeface="Times New Roman" panose="02020603050405020304" pitchFamily="18" charset="0"/>
                            </a:rPr>
                            <m:t>𝑏𝑒𝑠𝑡</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𝑢𝑛𝑖𝑡𝑠</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7A4F5975-E658-5ACE-351D-D4F72F7E4408}"/>
                  </a:ext>
                </a:extLst>
              </p:cNvPr>
              <p:cNvSpPr txBox="1">
                <a:spLocks noRot="1" noChangeAspect="1" noMove="1" noResize="1" noEditPoints="1" noAdjustHandles="1" noChangeArrowheads="1" noChangeShapeType="1" noTextEdit="1"/>
              </p:cNvSpPr>
              <p:nvPr/>
            </p:nvSpPr>
            <p:spPr>
              <a:xfrm>
                <a:off x="7129504" y="4965346"/>
                <a:ext cx="4924716" cy="764568"/>
              </a:xfrm>
              <a:prstGeom prst="rect">
                <a:avLst/>
              </a:prstGeom>
              <a:blipFill>
                <a:blip r:embed="rId5"/>
                <a:stretch>
                  <a:fillRect/>
                </a:stretch>
              </a:blipFill>
            </p:spPr>
            <p:txBody>
              <a:bodyPr/>
              <a:lstStyle/>
              <a:p>
                <a:r>
                  <a:rPr lang="en-US">
                    <a:noFill/>
                  </a:rPr>
                  <a:t> </a:t>
                </a:r>
              </a:p>
            </p:txBody>
          </p:sp>
        </mc:Fallback>
      </mc:AlternateContent>
      <p:cxnSp>
        <p:nvCxnSpPr>
          <p:cNvPr id="86" name="Straight Connector 85">
            <a:extLst>
              <a:ext uri="{FF2B5EF4-FFF2-40B4-BE49-F238E27FC236}">
                <a16:creationId xmlns:a16="http://schemas.microsoft.com/office/drawing/2014/main" id="{B1F68659-E094-DF61-3D6D-E0E1E2654DC1}"/>
              </a:ext>
            </a:extLst>
          </p:cNvPr>
          <p:cNvCxnSpPr>
            <a:cxnSpLocks/>
          </p:cNvCxnSpPr>
          <p:nvPr/>
        </p:nvCxnSpPr>
        <p:spPr>
          <a:xfrm flipH="1">
            <a:off x="7979921" y="3141138"/>
            <a:ext cx="640337" cy="1825071"/>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AF2353DB-AE4A-610B-B184-8E3E7CB75AC0}"/>
                  </a:ext>
                </a:extLst>
              </p:cNvPr>
              <p:cNvSpPr txBox="1"/>
              <p:nvPr/>
            </p:nvSpPr>
            <p:spPr>
              <a:xfrm>
                <a:off x="7051039" y="6040548"/>
                <a:ext cx="4876801"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i="1" kern="100">
                              <a:solidFill>
                                <a:srgbClr val="000000"/>
                              </a:solidFill>
                              <a:latin typeface="Cambria Math" panose="02040503050406030204" pitchFamily="18" charset="0"/>
                              <a:cs typeface="Times New Roman" panose="02020603050405020304" pitchFamily="18" charset="0"/>
                            </a:rPr>
                            <m:t>𝑏𝑒𝑠𝑡</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88" name="TextBox 87">
                <a:extLst>
                  <a:ext uri="{FF2B5EF4-FFF2-40B4-BE49-F238E27FC236}">
                    <a16:creationId xmlns:a16="http://schemas.microsoft.com/office/drawing/2014/main" id="{AF2353DB-AE4A-610B-B184-8E3E7CB75AC0}"/>
                  </a:ext>
                </a:extLst>
              </p:cNvPr>
              <p:cNvSpPr txBox="1">
                <a:spLocks noRot="1" noChangeAspect="1" noMove="1" noResize="1" noEditPoints="1" noAdjustHandles="1" noChangeArrowheads="1" noChangeShapeType="1" noTextEdit="1"/>
              </p:cNvSpPr>
              <p:nvPr/>
            </p:nvSpPr>
            <p:spPr>
              <a:xfrm>
                <a:off x="7051039" y="6040548"/>
                <a:ext cx="4876801" cy="794961"/>
              </a:xfrm>
              <a:prstGeom prst="rect">
                <a:avLst/>
              </a:prstGeom>
              <a:blipFill>
                <a:blip r:embed="rId6"/>
                <a:stretch>
                  <a:fillRect/>
                </a:stretch>
              </a:blipFill>
            </p:spPr>
            <p:txBody>
              <a:bodyPr/>
              <a:lstStyle/>
              <a:p>
                <a:r>
                  <a:rPr lang="en-US">
                    <a:noFill/>
                  </a:rPr>
                  <a:t> </a:t>
                </a:r>
              </a:p>
            </p:txBody>
          </p:sp>
        </mc:Fallback>
      </mc:AlternateContent>
      <p:sp>
        <p:nvSpPr>
          <p:cNvPr id="89" name="Rectangle 88">
            <a:extLst>
              <a:ext uri="{FF2B5EF4-FFF2-40B4-BE49-F238E27FC236}">
                <a16:creationId xmlns:a16="http://schemas.microsoft.com/office/drawing/2014/main" id="{8C410A93-0E94-83FE-6FB1-23442202758A}"/>
              </a:ext>
            </a:extLst>
          </p:cNvPr>
          <p:cNvSpPr/>
          <p:nvPr/>
        </p:nvSpPr>
        <p:spPr>
          <a:xfrm>
            <a:off x="7539514" y="6006040"/>
            <a:ext cx="1852135" cy="788829"/>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solidFill>
                <a:schemeClr val="dk1"/>
              </a:solidFill>
            </a:endParaRPr>
          </a:p>
        </p:txBody>
      </p:sp>
      <p:sp>
        <p:nvSpPr>
          <p:cNvPr id="90" name="Rectangle 89">
            <a:extLst>
              <a:ext uri="{FF2B5EF4-FFF2-40B4-BE49-F238E27FC236}">
                <a16:creationId xmlns:a16="http://schemas.microsoft.com/office/drawing/2014/main" id="{FFC428F0-F1D3-D123-63BD-9B063D336FA9}"/>
              </a:ext>
            </a:extLst>
          </p:cNvPr>
          <p:cNvSpPr/>
          <p:nvPr/>
        </p:nvSpPr>
        <p:spPr>
          <a:xfrm>
            <a:off x="9515037" y="6020228"/>
            <a:ext cx="2322157" cy="78882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dk1"/>
              </a:solidFill>
            </a:endParaRPr>
          </a:p>
        </p:txBody>
      </p:sp>
      <p:sp>
        <p:nvSpPr>
          <p:cNvPr id="91" name="Arrow: Curved Right 90">
            <a:extLst>
              <a:ext uri="{FF2B5EF4-FFF2-40B4-BE49-F238E27FC236}">
                <a16:creationId xmlns:a16="http://schemas.microsoft.com/office/drawing/2014/main" id="{59C0DBD1-2CA2-2CB4-30FD-1ADA77F6D73E}"/>
              </a:ext>
            </a:extLst>
          </p:cNvPr>
          <p:cNvSpPr/>
          <p:nvPr/>
        </p:nvSpPr>
        <p:spPr>
          <a:xfrm>
            <a:off x="6644693" y="5378818"/>
            <a:ext cx="484811" cy="102186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TextBox 91">
            <a:extLst>
              <a:ext uri="{FF2B5EF4-FFF2-40B4-BE49-F238E27FC236}">
                <a16:creationId xmlns:a16="http://schemas.microsoft.com/office/drawing/2014/main" id="{540BB906-FC5B-7942-7530-D2149021CD04}"/>
              </a:ext>
            </a:extLst>
          </p:cNvPr>
          <p:cNvSpPr txBox="1"/>
          <p:nvPr/>
        </p:nvSpPr>
        <p:spPr>
          <a:xfrm>
            <a:off x="8034738" y="5693602"/>
            <a:ext cx="841256" cy="369332"/>
          </a:xfrm>
          <a:prstGeom prst="rect">
            <a:avLst/>
          </a:prstGeom>
          <a:noFill/>
        </p:spPr>
        <p:txBody>
          <a:bodyPr wrap="none" rtlCol="0">
            <a:spAutoFit/>
          </a:bodyPr>
          <a:lstStyle/>
          <a:p>
            <a:r>
              <a:rPr lang="en-US" dirty="0"/>
              <a:t>known</a:t>
            </a:r>
          </a:p>
        </p:txBody>
      </p:sp>
      <p:sp>
        <p:nvSpPr>
          <p:cNvPr id="93" name="TextBox 92">
            <a:extLst>
              <a:ext uri="{FF2B5EF4-FFF2-40B4-BE49-F238E27FC236}">
                <a16:creationId xmlns:a16="http://schemas.microsoft.com/office/drawing/2014/main" id="{987567E2-DB11-CD00-FCD1-B15675284030}"/>
              </a:ext>
            </a:extLst>
          </p:cNvPr>
          <p:cNvSpPr txBox="1"/>
          <p:nvPr/>
        </p:nvSpPr>
        <p:spPr>
          <a:xfrm>
            <a:off x="10165080" y="5726880"/>
            <a:ext cx="1191608" cy="369332"/>
          </a:xfrm>
          <a:prstGeom prst="rect">
            <a:avLst/>
          </a:prstGeom>
          <a:noFill/>
        </p:spPr>
        <p:txBody>
          <a:bodyPr wrap="none" rtlCol="0">
            <a:spAutoFit/>
          </a:bodyPr>
          <a:lstStyle/>
          <a:p>
            <a:r>
              <a:rPr lang="en-US" dirty="0"/>
              <a:t>estimated</a:t>
            </a:r>
          </a:p>
        </p:txBody>
      </p:sp>
      <p:sp>
        <p:nvSpPr>
          <p:cNvPr id="99" name="Star: 5 Points 98">
            <a:extLst>
              <a:ext uri="{FF2B5EF4-FFF2-40B4-BE49-F238E27FC236}">
                <a16:creationId xmlns:a16="http://schemas.microsoft.com/office/drawing/2014/main" id="{D9D7484F-EE4E-7ECB-D060-FD31A8881AEB}"/>
              </a:ext>
            </a:extLst>
          </p:cNvPr>
          <p:cNvSpPr/>
          <p:nvPr/>
        </p:nvSpPr>
        <p:spPr>
          <a:xfrm>
            <a:off x="8339245" y="4230481"/>
            <a:ext cx="200442" cy="190500"/>
          </a:xfrm>
          <a:prstGeom prst="star5">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9968221B-ADF7-90AF-C5BD-6E3BDC074F1B}"/>
              </a:ext>
            </a:extLst>
          </p:cNvPr>
          <p:cNvCxnSpPr>
            <a:cxnSpLocks/>
          </p:cNvCxnSpPr>
          <p:nvPr/>
        </p:nvCxnSpPr>
        <p:spPr>
          <a:xfrm flipV="1">
            <a:off x="9341674" y="3853998"/>
            <a:ext cx="0" cy="525376"/>
          </a:xfrm>
          <a:prstGeom prst="straightConnector1">
            <a:avLst/>
          </a:prstGeom>
          <a:ln w="57150">
            <a:solidFill>
              <a:schemeClr val="accent6"/>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CDB10C07-CE8A-92E7-573F-40BDB9E86F14}"/>
              </a:ext>
            </a:extLst>
          </p:cNvPr>
          <p:cNvCxnSpPr>
            <a:cxnSpLocks/>
          </p:cNvCxnSpPr>
          <p:nvPr/>
        </p:nvCxnSpPr>
        <p:spPr>
          <a:xfrm flipV="1">
            <a:off x="11121706" y="4100027"/>
            <a:ext cx="0" cy="279347"/>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B372269D-64FC-9864-357F-80A20FAF1814}"/>
              </a:ext>
            </a:extLst>
          </p:cNvPr>
          <p:cNvCxnSpPr>
            <a:cxnSpLocks/>
          </p:cNvCxnSpPr>
          <p:nvPr/>
        </p:nvCxnSpPr>
        <p:spPr>
          <a:xfrm flipV="1">
            <a:off x="7582866" y="4210385"/>
            <a:ext cx="0" cy="279347"/>
          </a:xfrm>
          <a:prstGeom prst="straightConnector1">
            <a:avLst/>
          </a:prstGeom>
          <a:ln w="57150">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4734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3548E-1E68-D451-FF5F-7112F4315222}"/>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096FCD32-634E-5674-C19F-F2DE6D65F3FE}"/>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5B26E07D-D51C-2062-AE50-7C14F30152B6}"/>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EBFDF745-30BE-440C-4CC6-EBC8BEADE703}"/>
              </a:ext>
            </a:extLst>
          </p:cNvPr>
          <p:cNvSpPr>
            <a:spLocks noGrp="1"/>
          </p:cNvSpPr>
          <p:nvPr>
            <p:ph idx="1"/>
          </p:nvPr>
        </p:nvSpPr>
        <p:spPr>
          <a:xfrm>
            <a:off x="179439" y="932421"/>
            <a:ext cx="7052856" cy="4230356"/>
          </a:xfrm>
        </p:spPr>
        <p:txBody>
          <a:bodyPr vert="horz" lIns="91440" tIns="45720" rIns="91440" bIns="45720" rtlCol="0" anchor="t">
            <a:noAutofit/>
          </a:bodyPr>
          <a:lstStyle/>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In practice, we do not know the line of best fit (red</a:t>
            </a:r>
            <a:r>
              <a:rPr lang="en-US" sz="2400" kern="100" dirty="0">
                <a:solidFill>
                  <a:srgbClr val="000000"/>
                </a:solidFill>
                <a:latin typeface="Aptos" panose="020B0004020202020204" pitchFamily="34" charset="0"/>
                <a:ea typeface="+mj-ea"/>
                <a:cs typeface="Times New Roman" panose="02020603050405020304" pitchFamily="18" charset="0"/>
              </a:rPr>
              <a:t>). What </a:t>
            </a:r>
            <a:r>
              <a:rPr lang="en-US" sz="2400" b="1" kern="100" dirty="0">
                <a:solidFill>
                  <a:srgbClr val="000000"/>
                </a:solidFill>
                <a:latin typeface="Aptos" panose="020B0004020202020204" pitchFamily="34" charset="0"/>
                <a:ea typeface="+mj-ea"/>
                <a:cs typeface="Times New Roman" panose="02020603050405020304" pitchFamily="18" charset="0"/>
              </a:rPr>
              <a:t>we </a:t>
            </a:r>
            <a:r>
              <a:rPr lang="en-US" sz="2400" kern="100" dirty="0">
                <a:solidFill>
                  <a:srgbClr val="000000"/>
                </a:solidFill>
                <a:latin typeface="Aptos" panose="020B0004020202020204" pitchFamily="34" charset="0"/>
                <a:ea typeface="+mj-ea"/>
                <a:cs typeface="Times New Roman" panose="02020603050405020304" pitchFamily="18" charset="0"/>
              </a:rPr>
              <a:t>do is</a:t>
            </a:r>
            <a:r>
              <a:rPr lang="en-US" sz="2400" b="1" kern="100" dirty="0">
                <a:solidFill>
                  <a:srgbClr val="000000"/>
                </a:solidFill>
                <a:latin typeface="Aptos" panose="020B0004020202020204" pitchFamily="34" charset="0"/>
                <a:ea typeface="+mj-ea"/>
                <a:cs typeface="Times New Roman" panose="02020603050405020304" pitchFamily="18" charset="0"/>
              </a:rPr>
              <a:t>, estimate that line (blue) with the sample (for SRS and systematic use OLS)</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a:t>
            </a:r>
            <a:r>
              <a:rPr lang="en-US" sz="2400" b="1" kern="100" dirty="0">
                <a:solidFill>
                  <a:srgbClr val="000000"/>
                </a:solidFill>
                <a:latin typeface="Aptos" panose="020B0004020202020204" pitchFamily="34" charset="0"/>
                <a:ea typeface="+mj-ea"/>
                <a:cs typeface="Times New Roman" panose="02020603050405020304" pitchFamily="18" charset="0"/>
              </a:rPr>
              <a:t>estimate the population mean as the mean of fitted values for the entire population</a:t>
            </a:r>
            <a:r>
              <a:rPr lang="en-US" sz="2400" kern="100" dirty="0">
                <a:solidFill>
                  <a:srgbClr val="000000"/>
                </a:solidFill>
                <a:latin typeface="Aptos" panose="020B0004020202020204" pitchFamily="34" charset="0"/>
                <a:ea typeface="+mj-ea"/>
                <a:cs typeface="Times New Roman" panose="02020603050405020304" pitchFamily="18" charset="0"/>
              </a:rPr>
              <a:t> (we have the auxiliary information for all units) </a:t>
            </a:r>
            <a:r>
              <a:rPr lang="en-US" sz="2400" b="1" kern="100" dirty="0">
                <a:solidFill>
                  <a:srgbClr val="000000"/>
                </a:solidFill>
                <a:latin typeface="Aptos" panose="020B0004020202020204" pitchFamily="34" charset="0"/>
                <a:ea typeface="+mj-ea"/>
                <a:cs typeface="Times New Roman" panose="02020603050405020304" pitchFamily="18" charset="0"/>
              </a:rPr>
              <a:t>plus the mean of the departures with respect to the sample fit for the sample</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Sample fit and the mean of the departures for the sample are estimates</a:t>
            </a:r>
            <a:r>
              <a:rPr lang="en-US" sz="2400" kern="100" dirty="0">
                <a:solidFill>
                  <a:srgbClr val="000000"/>
                </a:solidFill>
                <a:latin typeface="Aptos" panose="020B0004020202020204" pitchFamily="34" charset="0"/>
                <a:ea typeface="+mj-ea"/>
                <a:cs typeface="Times New Roman" panose="02020603050405020304" pitchFamily="18" charset="0"/>
              </a:rPr>
              <a:t> </a:t>
            </a:r>
            <a:r>
              <a:rPr lang="en-US" sz="2400" b="1" kern="100" dirty="0">
                <a:solidFill>
                  <a:srgbClr val="000000"/>
                </a:solidFill>
                <a:latin typeface="Aptos" panose="020B0004020202020204" pitchFamily="34" charset="0"/>
                <a:ea typeface="+mj-ea"/>
                <a:cs typeface="Times New Roman" panose="02020603050405020304" pitchFamily="18" charset="0"/>
              </a:rPr>
              <a:t>with uncertainty</a:t>
            </a:r>
            <a:r>
              <a:rPr lang="en-US" sz="2400" kern="100" dirty="0">
                <a:solidFill>
                  <a:srgbClr val="000000"/>
                </a:solidFill>
                <a:latin typeface="Aptos" panose="020B0004020202020204" pitchFamily="34" charset="0"/>
                <a:ea typeface="+mj-ea"/>
                <a:cs typeface="Times New Roman" panose="02020603050405020304" pitchFamily="18" charset="0"/>
              </a:rPr>
              <a:t>. If the blue line approximates well the data we increase precision.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pic>
        <p:nvPicPr>
          <p:cNvPr id="54" name="Picture 53">
            <a:extLst>
              <a:ext uri="{FF2B5EF4-FFF2-40B4-BE49-F238E27FC236}">
                <a16:creationId xmlns:a16="http://schemas.microsoft.com/office/drawing/2014/main" id="{E9279FD2-BDB5-0436-06D5-587C531EB092}"/>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04D27F1-E50A-309B-D610-99146477C659}"/>
                  </a:ext>
                </a:extLst>
              </p:cNvPr>
              <p:cNvSpPr txBox="1"/>
              <p:nvPr/>
            </p:nvSpPr>
            <p:spPr>
              <a:xfrm>
                <a:off x="6096000" y="4557894"/>
                <a:ext cx="6277337" cy="14671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s-ES" i="1" kern="100" dirty="0">
                  <a:solidFill>
                    <a:srgbClr val="000000"/>
                  </a:solidFill>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604D27F1-E50A-309B-D610-99146477C659}"/>
                  </a:ext>
                </a:extLst>
              </p:cNvPr>
              <p:cNvSpPr txBox="1">
                <a:spLocks noRot="1" noChangeAspect="1" noMove="1" noResize="1" noEditPoints="1" noAdjustHandles="1" noChangeArrowheads="1" noChangeShapeType="1" noTextEdit="1"/>
              </p:cNvSpPr>
              <p:nvPr/>
            </p:nvSpPr>
            <p:spPr>
              <a:xfrm>
                <a:off x="6096000" y="4557894"/>
                <a:ext cx="6277337" cy="146719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ECC5A5C-BF0A-18D5-462E-A29FF21F6784}"/>
                  </a:ext>
                </a:extLst>
              </p:cNvPr>
              <p:cNvSpPr txBox="1"/>
              <p:nvPr/>
            </p:nvSpPr>
            <p:spPr>
              <a:xfrm>
                <a:off x="6848217" y="392027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BECC5A5C-BF0A-18D5-462E-A29FF21F6784}"/>
                  </a:ext>
                </a:extLst>
              </p:cNvPr>
              <p:cNvSpPr txBox="1">
                <a:spLocks noRot="1" noChangeAspect="1" noMove="1" noResize="1" noEditPoints="1" noAdjustHandles="1" noChangeArrowheads="1" noChangeShapeType="1" noTextEdit="1"/>
              </p:cNvSpPr>
              <p:nvPr/>
            </p:nvSpPr>
            <p:spPr>
              <a:xfrm>
                <a:off x="6848217" y="392027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9840245D-9EF5-D7C7-57D1-CF0FDFFC4D8E}"/>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70DC538-6AC1-CDB1-865A-D6D5333DFD62}"/>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9109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506B6-DEEF-9236-4006-4926E97C936D}"/>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96083A86-12D4-4C91-7996-F9C3BE04B949}"/>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EE25A9D2-FAA0-6FE4-597E-1A01C7A2A359}"/>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pic>
        <p:nvPicPr>
          <p:cNvPr id="54" name="Picture 53">
            <a:extLst>
              <a:ext uri="{FF2B5EF4-FFF2-40B4-BE49-F238E27FC236}">
                <a16:creationId xmlns:a16="http://schemas.microsoft.com/office/drawing/2014/main" id="{6372CFF3-E37E-04D0-08BE-FDE05E84C929}"/>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46D2FE8-3E66-C3FB-7F27-3B5664E0C600}"/>
                  </a:ext>
                </a:extLst>
              </p:cNvPr>
              <p:cNvSpPr txBox="1"/>
              <p:nvPr/>
            </p:nvSpPr>
            <p:spPr>
              <a:xfrm>
                <a:off x="494660" y="5705084"/>
                <a:ext cx="6111434"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smtClean="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346D2FE8-3E66-C3FB-7F27-3B5664E0C600}"/>
                  </a:ext>
                </a:extLst>
              </p:cNvPr>
              <p:cNvSpPr txBox="1">
                <a:spLocks noRot="1" noChangeAspect="1" noMove="1" noResize="1" noEditPoints="1" noAdjustHandles="1" noChangeArrowheads="1" noChangeShapeType="1" noTextEdit="1"/>
              </p:cNvSpPr>
              <p:nvPr/>
            </p:nvSpPr>
            <p:spPr>
              <a:xfrm>
                <a:off x="494660" y="5705084"/>
                <a:ext cx="6111434" cy="7949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53FE988-69F0-86E3-3756-F20F79FC955A}"/>
                  </a:ext>
                </a:extLst>
              </p:cNvPr>
              <p:cNvSpPr txBox="1"/>
              <p:nvPr/>
            </p:nvSpPr>
            <p:spPr>
              <a:xfrm>
                <a:off x="1250737" y="524341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953FE988-69F0-86E3-3756-F20F79FC955A}"/>
                  </a:ext>
                </a:extLst>
              </p:cNvPr>
              <p:cNvSpPr txBox="1">
                <a:spLocks noRot="1" noChangeAspect="1" noMove="1" noResize="1" noEditPoints="1" noAdjustHandles="1" noChangeArrowheads="1" noChangeShapeType="1" noTextEdit="1"/>
              </p:cNvSpPr>
              <p:nvPr/>
            </p:nvSpPr>
            <p:spPr>
              <a:xfrm>
                <a:off x="1250737" y="524341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E10C5D18-1A4F-03F8-6AD9-5DB5623EF9EE}"/>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4D1872C-0A9B-2379-60B4-343BF4F4BE37}"/>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9C0F9E9-0DF2-9398-1A70-692F2673AE3E}"/>
              </a:ext>
            </a:extLst>
          </p:cNvPr>
          <p:cNvPicPr>
            <a:picLocks noChangeAspect="1"/>
          </p:cNvPicPr>
          <p:nvPr/>
        </p:nvPicPr>
        <p:blipFill>
          <a:blip r:embed="rId6">
            <a:extLst>
              <a:ext uri="{28A0092B-C50C-407E-A947-70E740481C1C}">
                <a14:useLocalDpi xmlns:a14="http://schemas.microsoft.com/office/drawing/2010/main" val="0"/>
              </a:ext>
            </a:extLst>
          </a:blip>
          <a:srcRect t="8659" r="8005" b="6890"/>
          <a:stretch/>
        </p:blipFill>
        <p:spPr>
          <a:xfrm>
            <a:off x="7103111" y="4006322"/>
            <a:ext cx="5013936" cy="2842054"/>
          </a:xfrm>
          <a:prstGeom prst="rect">
            <a:avLst/>
          </a:prstGeom>
        </p:spPr>
      </p:pic>
      <p:sp>
        <p:nvSpPr>
          <p:cNvPr id="9" name="Rectangle 8">
            <a:extLst>
              <a:ext uri="{FF2B5EF4-FFF2-40B4-BE49-F238E27FC236}">
                <a16:creationId xmlns:a16="http://schemas.microsoft.com/office/drawing/2014/main" id="{82767D87-7858-20F0-FF8F-9C4B5A5718B4}"/>
              </a:ext>
            </a:extLst>
          </p:cNvPr>
          <p:cNvSpPr/>
          <p:nvPr/>
        </p:nvSpPr>
        <p:spPr>
          <a:xfrm>
            <a:off x="8097145" y="4663603"/>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1B6D6725-0C2A-15C7-39EA-28621C59BCF8}"/>
              </a:ext>
            </a:extLst>
          </p:cNvPr>
          <p:cNvSpPr>
            <a:spLocks noGrp="1"/>
          </p:cNvSpPr>
          <p:nvPr>
            <p:ph idx="1"/>
          </p:nvPr>
        </p:nvSpPr>
        <p:spPr>
          <a:xfrm>
            <a:off x="135254" y="1152916"/>
            <a:ext cx="7052856" cy="2842055"/>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For large sample sizes regression estimators are unbiased </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They are NOT based on the assumption of an existing linear relationship. In fact, the relation in the figures is a parabola.</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They just take as starting point the fit between auxiliary information and variable of interest for the population. </a:t>
            </a: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That fit is a fixed characteristic of the population. </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173130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E9D8E-DB50-08F2-C0A5-38B811394D81}"/>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D08B9F3D-2595-0F1C-7B94-9BB4050641BA}"/>
              </a:ext>
            </a:extLst>
          </p:cNvPr>
          <p:cNvPicPr>
            <a:picLocks noChangeAspect="1"/>
          </p:cNvPicPr>
          <p:nvPr/>
        </p:nvPicPr>
        <p:blipFill>
          <a:blip r:embed="rId2">
            <a:extLst>
              <a:ext uri="{28A0092B-C50C-407E-A947-70E740481C1C}">
                <a14:useLocalDpi xmlns:a14="http://schemas.microsoft.com/office/drawing/2010/main" val="0"/>
              </a:ext>
            </a:extLst>
          </a:blip>
          <a:srcRect t="7236" r="3538" b="12834"/>
          <a:stretch/>
        </p:blipFill>
        <p:spPr>
          <a:xfrm>
            <a:off x="7179868" y="1088305"/>
            <a:ext cx="4944061" cy="2529458"/>
          </a:xfrm>
          <a:prstGeom prst="rect">
            <a:avLst/>
          </a:prstGeom>
        </p:spPr>
      </p:pic>
      <p:sp>
        <p:nvSpPr>
          <p:cNvPr id="2" name="Title 1">
            <a:extLst>
              <a:ext uri="{FF2B5EF4-FFF2-40B4-BE49-F238E27FC236}">
                <a16:creationId xmlns:a16="http://schemas.microsoft.com/office/drawing/2014/main" id="{5693C360-1362-A51E-1EB3-F6AC1BE99C2C}"/>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pic>
        <p:nvPicPr>
          <p:cNvPr id="54" name="Picture 53">
            <a:extLst>
              <a:ext uri="{FF2B5EF4-FFF2-40B4-BE49-F238E27FC236}">
                <a16:creationId xmlns:a16="http://schemas.microsoft.com/office/drawing/2014/main" id="{8BCAD03C-6241-C21D-7893-BC6410A46730}"/>
              </a:ext>
            </a:extLst>
          </p:cNvPr>
          <p:cNvPicPr>
            <a:picLocks noChangeAspect="1"/>
          </p:cNvPicPr>
          <p:nvPr/>
        </p:nvPicPr>
        <p:blipFill>
          <a:blip r:embed="rId3"/>
          <a:stretch>
            <a:fillRect/>
          </a:stretch>
        </p:blipFill>
        <p:spPr>
          <a:xfrm>
            <a:off x="7349176" y="1714122"/>
            <a:ext cx="2328935" cy="1817597"/>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2138A312-CA47-3791-D1ED-C6ED024B29EC}"/>
                  </a:ext>
                </a:extLst>
              </p:cNvPr>
              <p:cNvSpPr txBox="1"/>
              <p:nvPr/>
            </p:nvSpPr>
            <p:spPr>
              <a:xfrm>
                <a:off x="494660" y="5705084"/>
                <a:ext cx="6111434" cy="7949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 sz="18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e>
                        <m: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𝑟𝑒𝑔𝑟𝑒𝑠𝑠𝑖𝑜𝑛</m:t>
                          </m:r>
                        </m:sub>
                      </m:sSub>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𝑁</m:t>
                          </m:r>
                        </m:den>
                      </m:f>
                      <m:nary>
                        <m:naryPr>
                          <m:chr m:val="∑"/>
                          <m:supHide m:val="on"/>
                          <m:ctrlPr>
                            <a:rPr lang="es-ES" i="1" kern="10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𝑎𝑙𝑙</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𝑢𝑛𝑖𝑡</m:t>
                          </m:r>
                        </m:sub>
                        <m:sup/>
                        <m:e>
                          <m:r>
                            <a:rPr lang="es-ES" b="0" i="1" kern="100" smtClean="0">
                              <a:solidFill>
                                <a:srgbClr val="000000"/>
                              </a:solidFill>
                              <a:latin typeface="Cambria Math" panose="02040503050406030204" pitchFamily="18" charset="0"/>
                              <a:cs typeface="Times New Roman" panose="02020603050405020304" pitchFamily="18" charset="0"/>
                            </a:rPr>
                            <m:t>𝑠𝑎𝑚𝑝𝑙𝑒</m:t>
                          </m:r>
                          <m:r>
                            <a:rPr lang="es-ES" i="1" kern="100">
                              <a:solidFill>
                                <a:srgbClr val="000000"/>
                              </a:solidFill>
                              <a:latin typeface="Cambria Math" panose="02040503050406030204" pitchFamily="18" charset="0"/>
                              <a:cs typeface="Times New Roman" panose="02020603050405020304" pitchFamily="18" charset="0"/>
                            </a:rPr>
                            <m:t> </m:t>
                          </m:r>
                          <m:r>
                            <a:rPr lang="es-ES" i="1" kern="100">
                              <a:solidFill>
                                <a:srgbClr val="000000"/>
                              </a:solidFill>
                              <a:latin typeface="Cambria Math" panose="02040503050406030204" pitchFamily="18" charset="0"/>
                              <a:cs typeface="Times New Roman" panose="02020603050405020304" pitchFamily="18" charset="0"/>
                            </a:rPr>
                            <m:t>𝑓𝑖</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𝑡</m:t>
                              </m:r>
                            </m:e>
                            <m:sub>
                              <m:r>
                                <a:rPr lang="es-ES" i="1" kern="100" smtClean="0">
                                  <a:solidFill>
                                    <a:srgbClr val="000000"/>
                                  </a:solidFill>
                                  <a:latin typeface="Cambria Math" panose="02040503050406030204" pitchFamily="18" charset="0"/>
                                  <a:cs typeface="Times New Roman" panose="02020603050405020304" pitchFamily="18" charset="0"/>
                                </a:rPr>
                                <m:t>𝑖</m:t>
                              </m:r>
                            </m:sub>
                          </m:sSub>
                        </m:e>
                      </m:nary>
                      <m:r>
                        <a:rPr lang="es-ES" b="0" i="1" kern="100" smtClean="0">
                          <a:solidFill>
                            <a:srgbClr val="000000"/>
                          </a:solidFill>
                          <a:latin typeface="Cambria Math" panose="02040503050406030204" pitchFamily="18" charset="0"/>
                          <a:cs typeface="Times New Roman" panose="02020603050405020304" pitchFamily="18" charset="0"/>
                        </a:rPr>
                        <m:t>+</m:t>
                      </m:r>
                      <m:f>
                        <m:fPr>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18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r>
                            <a:rPr lang="es-ES" i="1" kern="100">
                              <a:solidFill>
                                <a:srgbClr val="000000"/>
                              </a:solidFill>
                              <a:latin typeface="Cambria Math" panose="02040503050406030204" pitchFamily="18" charset="0"/>
                              <a:cs typeface="Times New Roman" panose="02020603050405020304" pitchFamily="18" charset="0"/>
                            </a:rPr>
                            <m:t>𝑑𝑒𝑝𝑎𝑟𝑡𝑢𝑟</m:t>
                          </m:r>
                          <m:sSub>
                            <m:sSubPr>
                              <m:ctrlPr>
                                <a:rPr lang="es-ES" i="1" kern="100">
                                  <a:solidFill>
                                    <a:srgbClr val="000000"/>
                                  </a:solidFill>
                                  <a:latin typeface="Cambria Math" panose="02040503050406030204" pitchFamily="18" charset="0"/>
                                  <a:cs typeface="Times New Roman" panose="02020603050405020304" pitchFamily="18" charset="0"/>
                                </a:rPr>
                              </m:ctrlPr>
                            </m:sSubPr>
                            <m:e>
                              <m:r>
                                <a:rPr lang="es-ES" i="1" kern="100">
                                  <a:solidFill>
                                    <a:srgbClr val="000000"/>
                                  </a:solidFill>
                                  <a:latin typeface="Cambria Math" panose="02040503050406030204" pitchFamily="18" charset="0"/>
                                  <a:cs typeface="Times New Roman" panose="02020603050405020304" pitchFamily="18" charset="0"/>
                                </a:rPr>
                                <m:t>𝑒</m:t>
                              </m:r>
                            </m:e>
                            <m:sub>
                              <m:r>
                                <a:rPr lang="es-ES" i="1" kern="100">
                                  <a:solidFill>
                                    <a:srgbClr val="000000"/>
                                  </a:solidFill>
                                  <a:latin typeface="Cambria Math" panose="02040503050406030204" pitchFamily="18" charset="0"/>
                                  <a:cs typeface="Times New Roman" panose="02020603050405020304" pitchFamily="18" charset="0"/>
                                </a:rPr>
                                <m:t>𝑖</m:t>
                              </m:r>
                            </m:sub>
                          </m:sSub>
                        </m:e>
                      </m:nary>
                    </m:oMath>
                  </m:oMathPara>
                </a14:m>
                <a:endParaRPr lang="en-US" dirty="0"/>
              </a:p>
            </p:txBody>
          </p:sp>
        </mc:Choice>
        <mc:Fallback xmlns="">
          <p:sp>
            <p:nvSpPr>
              <p:cNvPr id="59" name="TextBox 58">
                <a:extLst>
                  <a:ext uri="{FF2B5EF4-FFF2-40B4-BE49-F238E27FC236}">
                    <a16:creationId xmlns:a16="http://schemas.microsoft.com/office/drawing/2014/main" id="{2138A312-CA47-3791-D1ED-C6ED024B29EC}"/>
                  </a:ext>
                </a:extLst>
              </p:cNvPr>
              <p:cNvSpPr txBox="1">
                <a:spLocks noRot="1" noChangeAspect="1" noMove="1" noResize="1" noEditPoints="1" noAdjustHandles="1" noChangeArrowheads="1" noChangeShapeType="1" noTextEdit="1"/>
              </p:cNvSpPr>
              <p:nvPr/>
            </p:nvSpPr>
            <p:spPr>
              <a:xfrm>
                <a:off x="494660" y="5705084"/>
                <a:ext cx="6111434" cy="7949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EA9195F-12C7-D01C-28D3-CFB9274C9839}"/>
                  </a:ext>
                </a:extLst>
              </p:cNvPr>
              <p:cNvSpPr txBox="1"/>
              <p:nvPr/>
            </p:nvSpPr>
            <p:spPr>
              <a:xfrm>
                <a:off x="1250737" y="5243419"/>
                <a:ext cx="5205451" cy="461665"/>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𝑦</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𝑠𝑎𝑚𝑝𝑙𝑒</m:t>
                      </m:r>
                      <m:r>
                        <a:rPr lang="es-ES" sz="2400" b="0" i="1" kern="100" smtClean="0">
                          <a:solidFill>
                            <a:srgbClr val="000000"/>
                          </a:solidFill>
                          <a:latin typeface="Cambria Math" panose="02040503050406030204" pitchFamily="18" charset="0"/>
                          <a:ea typeface="+mj-ea"/>
                          <a:cs typeface="Times New Roman" panose="02020603050405020304" pitchFamily="18" charset="0"/>
                        </a:rPr>
                        <m:t> </m:t>
                      </m:r>
                      <m:r>
                        <a:rPr lang="es-ES" sz="2400" b="0" i="1" kern="100" smtClean="0">
                          <a:solidFill>
                            <a:srgbClr val="000000"/>
                          </a:solidFill>
                          <a:latin typeface="Cambria Math" panose="02040503050406030204" pitchFamily="18" charset="0"/>
                          <a:ea typeface="+mj-ea"/>
                          <a:cs typeface="Times New Roman" panose="02020603050405020304" pitchFamily="18" charset="0"/>
                        </a:rPr>
                        <m:t>𝑓𝑖</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𝑡</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r>
                        <a:rPr lang="es-ES" sz="2400" b="0" i="1" kern="100" smtClean="0">
                          <a:solidFill>
                            <a:srgbClr val="000000"/>
                          </a:solidFill>
                          <a:latin typeface="Cambria Math" panose="02040503050406030204" pitchFamily="18" charset="0"/>
                          <a:ea typeface="+mj-ea"/>
                          <a:cs typeface="Times New Roman" panose="02020603050405020304" pitchFamily="18" charset="0"/>
                        </a:rPr>
                        <m:t>+</m:t>
                      </m:r>
                      <m:r>
                        <a:rPr lang="es-ES" sz="2400" b="0" i="1" kern="100" smtClean="0">
                          <a:solidFill>
                            <a:srgbClr val="000000"/>
                          </a:solidFill>
                          <a:latin typeface="Cambria Math" panose="02040503050406030204" pitchFamily="18" charset="0"/>
                          <a:ea typeface="+mj-ea"/>
                          <a:cs typeface="Times New Roman" panose="02020603050405020304" pitchFamily="18" charset="0"/>
                        </a:rPr>
                        <m:t>𝑑𝑒𝑝𝑎𝑟𝑡𝑢𝑟</m:t>
                      </m:r>
                      <m:sSub>
                        <m:sSubPr>
                          <m:ctrlPr>
                            <a:rPr lang="es-ES" sz="2400" b="0" i="1" kern="100" smtClean="0">
                              <a:solidFill>
                                <a:srgbClr val="000000"/>
                              </a:solidFill>
                              <a:latin typeface="Cambria Math" panose="02040503050406030204" pitchFamily="18" charset="0"/>
                              <a:ea typeface="+mj-ea"/>
                              <a:cs typeface="Times New Roman" panose="02020603050405020304" pitchFamily="18" charset="0"/>
                            </a:rPr>
                          </m:ctrlPr>
                        </m:sSubPr>
                        <m:e>
                          <m:r>
                            <a:rPr lang="es-ES" sz="2400" b="0" i="1" kern="100" smtClean="0">
                              <a:solidFill>
                                <a:srgbClr val="000000"/>
                              </a:solidFill>
                              <a:latin typeface="Cambria Math" panose="02040503050406030204" pitchFamily="18" charset="0"/>
                              <a:ea typeface="+mj-ea"/>
                              <a:cs typeface="Times New Roman" panose="02020603050405020304" pitchFamily="18" charset="0"/>
                            </a:rPr>
                            <m:t>𝑒</m:t>
                          </m:r>
                        </m:e>
                        <m:sub>
                          <m:r>
                            <a:rPr lang="es-ES" sz="2400" b="0" i="1" kern="100" smtClean="0">
                              <a:solidFill>
                                <a:srgbClr val="000000"/>
                              </a:solidFill>
                              <a:latin typeface="Cambria Math" panose="02040503050406030204" pitchFamily="18" charset="0"/>
                              <a:ea typeface="+mj-ea"/>
                              <a:cs typeface="Times New Roman" panose="02020603050405020304" pitchFamily="18" charset="0"/>
                            </a:rPr>
                            <m:t>𝑖</m:t>
                          </m:r>
                        </m:sub>
                      </m:sSub>
                    </m:oMath>
                  </m:oMathPara>
                </a14:m>
                <a:endParaRPr lang="en-US" sz="2400" dirty="0"/>
              </a:p>
            </p:txBody>
          </p:sp>
        </mc:Choice>
        <mc:Fallback xmlns="">
          <p:sp>
            <p:nvSpPr>
              <p:cNvPr id="60" name="TextBox 59">
                <a:extLst>
                  <a:ext uri="{FF2B5EF4-FFF2-40B4-BE49-F238E27FC236}">
                    <a16:creationId xmlns:a16="http://schemas.microsoft.com/office/drawing/2014/main" id="{BEA9195F-12C7-D01C-28D3-CFB9274C9839}"/>
                  </a:ext>
                </a:extLst>
              </p:cNvPr>
              <p:cNvSpPr txBox="1">
                <a:spLocks noRot="1" noChangeAspect="1" noMove="1" noResize="1" noEditPoints="1" noAdjustHandles="1" noChangeArrowheads="1" noChangeShapeType="1" noTextEdit="1"/>
              </p:cNvSpPr>
              <p:nvPr/>
            </p:nvSpPr>
            <p:spPr>
              <a:xfrm>
                <a:off x="1250737" y="5243419"/>
                <a:ext cx="5205451" cy="461665"/>
              </a:xfrm>
              <a:prstGeom prst="rect">
                <a:avLst/>
              </a:prstGeom>
              <a:blipFill>
                <a:blip r:embed="rId5"/>
                <a:stretch>
                  <a:fillRect b="-15789"/>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D2A15D8-71EC-C29F-CDDB-50DE12C7AA12}"/>
              </a:ext>
            </a:extLst>
          </p:cNvPr>
          <p:cNvSpPr/>
          <p:nvPr/>
        </p:nvSpPr>
        <p:spPr>
          <a:xfrm>
            <a:off x="782673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4A57C91-5E12-9A93-BB35-E94D83BDEFF7}"/>
              </a:ext>
            </a:extLst>
          </p:cNvPr>
          <p:cNvSpPr/>
          <p:nvPr/>
        </p:nvSpPr>
        <p:spPr>
          <a:xfrm>
            <a:off x="9538697" y="2657517"/>
            <a:ext cx="106680" cy="1143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B54E434-AB3B-95E3-AA3A-4514C1F6C6FA}"/>
              </a:ext>
            </a:extLst>
          </p:cNvPr>
          <p:cNvPicPr>
            <a:picLocks noChangeAspect="1"/>
          </p:cNvPicPr>
          <p:nvPr/>
        </p:nvPicPr>
        <p:blipFill>
          <a:blip r:embed="rId6">
            <a:extLst>
              <a:ext uri="{28A0092B-C50C-407E-A947-70E740481C1C}">
                <a14:useLocalDpi xmlns:a14="http://schemas.microsoft.com/office/drawing/2010/main" val="0"/>
              </a:ext>
            </a:extLst>
          </a:blip>
          <a:srcRect t="8659" r="8005" b="6890"/>
          <a:stretch/>
        </p:blipFill>
        <p:spPr>
          <a:xfrm>
            <a:off x="7103111" y="4006322"/>
            <a:ext cx="5013936" cy="2842054"/>
          </a:xfrm>
          <a:prstGeom prst="rect">
            <a:avLst/>
          </a:prstGeom>
        </p:spPr>
      </p:pic>
      <p:sp>
        <p:nvSpPr>
          <p:cNvPr id="9" name="Rectangle 8">
            <a:extLst>
              <a:ext uri="{FF2B5EF4-FFF2-40B4-BE49-F238E27FC236}">
                <a16:creationId xmlns:a16="http://schemas.microsoft.com/office/drawing/2014/main" id="{95D4D1D1-1134-C03B-A540-9F5A3B15F953}"/>
              </a:ext>
            </a:extLst>
          </p:cNvPr>
          <p:cNvSpPr/>
          <p:nvPr/>
        </p:nvSpPr>
        <p:spPr>
          <a:xfrm>
            <a:off x="8097145" y="4663603"/>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A13E2B83-F99C-1E0E-2157-8ED4B14F34B3}"/>
              </a:ext>
            </a:extLst>
          </p:cNvPr>
          <p:cNvSpPr>
            <a:spLocks noGrp="1"/>
          </p:cNvSpPr>
          <p:nvPr>
            <p:ph idx="1"/>
          </p:nvPr>
        </p:nvSpPr>
        <p:spPr>
          <a:xfrm>
            <a:off x="296997" y="2007972"/>
            <a:ext cx="6555162" cy="2842055"/>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If the fit is strong the regression estimator works well (low variance)</a:t>
            </a: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If the fit is not strong the regression estimator has large variance but remains unbiased for large samples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30535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FC04E-484E-CE99-C345-57123D450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8E5D72-6D30-0788-DBD7-FA486BF8E8AC}"/>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6814AD8E-3B7D-0540-98FE-D3193F2698CC}"/>
              </a:ext>
            </a:extLst>
          </p:cNvPr>
          <p:cNvSpPr>
            <a:spLocks noGrp="1"/>
          </p:cNvSpPr>
          <p:nvPr>
            <p:ph idx="1"/>
          </p:nvPr>
        </p:nvSpPr>
        <p:spPr>
          <a:xfrm>
            <a:off x="4612542" y="1898772"/>
            <a:ext cx="3547609" cy="393142"/>
          </a:xfrm>
        </p:spPr>
        <p:txBody>
          <a:bodyPr vert="horz" lIns="91440" tIns="45720" rIns="91440" bIns="45720" rtlCol="0" anchor="t">
            <a:noAutofit/>
          </a:bodyPr>
          <a:lstStyle/>
          <a:p>
            <a:pPr marL="0" indent="0" algn="just">
              <a:buNone/>
            </a:pPr>
            <a:r>
              <a:rPr lang="en-US" b="1" kern="100" dirty="0">
                <a:solidFill>
                  <a:srgbClr val="000000"/>
                </a:solidFill>
                <a:latin typeface="Aptos" panose="020B0004020202020204" pitchFamily="34" charset="0"/>
                <a:ea typeface="+mj-ea"/>
                <a:cs typeface="Times New Roman" panose="02020603050405020304" pitchFamily="18" charset="0"/>
              </a:rPr>
              <a:t>Code session 1A</a:t>
            </a: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800" dirty="0"/>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5" name="TextBox 4">
            <a:extLst>
              <a:ext uri="{FF2B5EF4-FFF2-40B4-BE49-F238E27FC236}">
                <a16:creationId xmlns:a16="http://schemas.microsoft.com/office/drawing/2014/main" id="{78C1FFFB-2ED4-C67C-5ED7-C756949D9BA4}"/>
              </a:ext>
            </a:extLst>
          </p:cNvPr>
          <p:cNvSpPr txBox="1"/>
          <p:nvPr/>
        </p:nvSpPr>
        <p:spPr>
          <a:xfrm>
            <a:off x="514558" y="2865123"/>
            <a:ext cx="11274251" cy="3416320"/>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 main conclusion after the code session 1 is that the regression estimator allows using auxiliary information making the estimates more precise.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algn="just"/>
            <a:r>
              <a:rPr lang="en-US" sz="2400" kern="100" dirty="0">
                <a:solidFill>
                  <a:srgbClr val="000000"/>
                </a:solidFill>
                <a:latin typeface="Aptos" panose="020B0004020202020204" pitchFamily="34" charset="0"/>
                <a:ea typeface="+mj-ea"/>
                <a:cs typeface="Times New Roman" panose="02020603050405020304" pitchFamily="18" charset="0"/>
              </a:rPr>
              <a:t>However, there is limit. If the sample size becomes too small precision degrades and the variance gets large.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 estimator is unbiased even if the data does not follow a linear relationship. In that case, the estimator will do worse but it will remain unbiased. If the relationship can be approximated well by a linear function, it will do well.</a:t>
            </a:r>
          </a:p>
        </p:txBody>
      </p:sp>
    </p:spTree>
    <p:extLst>
      <p:ext uri="{BB962C8B-B14F-4D97-AF65-F5344CB8AC3E}">
        <p14:creationId xmlns:p14="http://schemas.microsoft.com/office/powerpoint/2010/main" val="420437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56A5D-4610-3F58-B58C-218D89721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6793B1-C17C-CA70-913E-B5C596697735}"/>
              </a:ext>
            </a:extLst>
          </p:cNvPr>
          <p:cNvSpPr>
            <a:spLocks noGrp="1"/>
          </p:cNvSpPr>
          <p:nvPr>
            <p:ph type="title"/>
          </p:nvPr>
        </p:nvSpPr>
        <p:spPr>
          <a:xfrm>
            <a:off x="838199" y="0"/>
            <a:ext cx="10626970" cy="1325563"/>
          </a:xfrm>
        </p:spPr>
        <p:txBody>
          <a:bodyPr/>
          <a:lstStyle/>
          <a:p>
            <a:pPr algn="ctr"/>
            <a:r>
              <a:rPr lang="en-US" b="1" dirty="0"/>
              <a:t>Part 1. Estimators based on a model</a:t>
            </a:r>
          </a:p>
        </p:txBody>
      </p:sp>
      <p:sp>
        <p:nvSpPr>
          <p:cNvPr id="3" name="Content Placeholder 2">
            <a:extLst>
              <a:ext uri="{FF2B5EF4-FFF2-40B4-BE49-F238E27FC236}">
                <a16:creationId xmlns:a16="http://schemas.microsoft.com/office/drawing/2014/main" id="{7059F944-3BCF-0E8E-42E4-C3D3B043EE56}"/>
              </a:ext>
            </a:extLst>
          </p:cNvPr>
          <p:cNvSpPr>
            <a:spLocks noGrp="1"/>
          </p:cNvSpPr>
          <p:nvPr>
            <p:ph idx="1"/>
          </p:nvPr>
        </p:nvSpPr>
        <p:spPr>
          <a:xfrm>
            <a:off x="216609" y="1325563"/>
            <a:ext cx="11630397" cy="1749233"/>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There is an alternative way of estimating quantities for a population. This is what it is called model-based estimation. </a:t>
            </a:r>
          </a:p>
          <a:p>
            <a:pPr marL="0" indent="0" algn="just">
              <a:buNone/>
            </a:pPr>
            <a:endParaRPr lang="en-US" sz="8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In model-based estimation we assume that the population has some structure (it follows some model) and all our inferences are based on the assumption that such model holds. </a:t>
            </a:r>
            <a:r>
              <a:rPr lang="en-US" sz="2400" kern="100" dirty="0">
                <a:solidFill>
                  <a:srgbClr val="000000"/>
                </a:solidFill>
                <a:latin typeface="Aptos" panose="020B0004020202020204" pitchFamily="34" charset="0"/>
                <a:ea typeface="+mj-ea"/>
                <a:cs typeface="Times New Roman" panose="02020603050405020304" pitchFamily="18" charset="0"/>
              </a:rPr>
              <a:t>This is very different from the regression estimator for which we did not assume any relationship.</a:t>
            </a: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The fact that we will assume that the population follows some model will change completely the way we work. </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720783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59AFE-1124-104B-1D2E-EEC9904D1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D2482F-F69D-AA10-120E-5255A562E4F8}"/>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BFD9DD5F-814F-AE81-626F-65C582422A21}"/>
              </a:ext>
            </a:extLst>
          </p:cNvPr>
          <p:cNvSpPr>
            <a:spLocks noGrp="1"/>
          </p:cNvSpPr>
          <p:nvPr>
            <p:ph idx="1"/>
          </p:nvPr>
        </p:nvSpPr>
        <p:spPr>
          <a:xfrm>
            <a:off x="216609" y="1325563"/>
            <a:ext cx="11630397" cy="1749233"/>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assume that </a:t>
            </a:r>
            <a:r>
              <a:rPr lang="en-US" sz="2400" b="1" kern="100" dirty="0">
                <a:solidFill>
                  <a:srgbClr val="000000"/>
                </a:solidFill>
                <a:latin typeface="Aptos" panose="020B0004020202020204" pitchFamily="34" charset="0"/>
                <a:ea typeface="+mj-ea"/>
                <a:cs typeface="Times New Roman" panose="02020603050405020304" pitchFamily="18" charset="0"/>
              </a:rPr>
              <a:t>every unit has an associated random variable with a distribution dictated by the model</a:t>
            </a:r>
            <a:r>
              <a:rPr lang="en-US" sz="2400" kern="100" dirty="0">
                <a:solidFill>
                  <a:srgbClr val="000000"/>
                </a:solidFill>
                <a:latin typeface="Aptos" panose="020B0004020202020204" pitchFamily="34" charset="0"/>
                <a:ea typeface="+mj-ea"/>
                <a:cs typeface="Times New Roman" panose="02020603050405020304" pitchFamily="18" charset="0"/>
              </a:rPr>
              <a:t>. (Randomness comes from the model)</a:t>
            </a:r>
          </a:p>
          <a:p>
            <a:pPr marL="0" indent="0" algn="just">
              <a:buNone/>
            </a:pPr>
            <a:endParaRPr lang="en-US" sz="10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Unlike with techniques based on the sampling design, will not look at how our estimates changes if we take different samples.  We will analyze the uncertainty that arise from the random components of the model.</a:t>
            </a:r>
          </a:p>
          <a:p>
            <a:pPr marL="0" indent="0" algn="just">
              <a:buNone/>
            </a:pPr>
            <a:endParaRPr lang="en-US" sz="12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All our inferences will be conditioned to:</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The sample that we observe</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The model that we postulate for the population. </a:t>
            </a: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1380655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C5096-D0A9-6714-330C-AF1BCDE0711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971B659-5F10-CBA4-BD2D-30853F92395F}"/>
              </a:ext>
            </a:extLst>
          </p:cNvPr>
          <p:cNvSpPr/>
          <p:nvPr/>
        </p:nvSpPr>
        <p:spPr>
          <a:xfrm>
            <a:off x="307449" y="1905441"/>
            <a:ext cx="11667942" cy="3580959"/>
          </a:xfrm>
          <a:prstGeom prst="rect">
            <a:avLst/>
          </a:prstGeom>
          <a:solidFill>
            <a:srgbClr val="C1E5F5"/>
          </a:solidFill>
          <a:ln>
            <a:solidFill>
              <a:srgbClr val="C1E5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EF50B-6DA8-DADA-A8EE-1FBD3CA2B5D9}"/>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07B5E19A-F636-1F8B-7D82-D08D1211B0A2}"/>
              </a:ext>
            </a:extLst>
          </p:cNvPr>
          <p:cNvSpPr>
            <a:spLocks noGrp="1"/>
          </p:cNvSpPr>
          <p:nvPr>
            <p:ph idx="1"/>
          </p:nvPr>
        </p:nvSpPr>
        <p:spPr>
          <a:xfrm>
            <a:off x="216609" y="1325564"/>
            <a:ext cx="11630397" cy="3969918"/>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conceptualize our population in a different way: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For all population units, the variable of interest is a random variable following a specific model. </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parameters such as means or totals will be sums or means of random variables</a:t>
            </a: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Target parameters will also be random quantities with an inherent uncertainty.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This starting point entails a very important and potentially risky assumption, </a:t>
            </a:r>
            <a:r>
              <a:rPr lang="en-US" sz="2400" b="1" kern="100" dirty="0">
                <a:solidFill>
                  <a:srgbClr val="000000"/>
                </a:solidFill>
                <a:latin typeface="Aptos" panose="020B0004020202020204" pitchFamily="34" charset="0"/>
                <a:ea typeface="+mj-ea"/>
                <a:cs typeface="Times New Roman" panose="02020603050405020304" pitchFamily="18" charset="0"/>
              </a:rPr>
              <a:t>the model </a:t>
            </a:r>
            <a:r>
              <a:rPr lang="en-US" sz="2400" b="1" kern="100" dirty="0" err="1">
                <a:solidFill>
                  <a:srgbClr val="000000"/>
                </a:solidFill>
                <a:latin typeface="Aptos" panose="020B0004020202020204" pitchFamily="34" charset="0"/>
                <a:ea typeface="+mj-ea"/>
                <a:cs typeface="Times New Roman" panose="02020603050405020304" pitchFamily="18" charset="0"/>
              </a:rPr>
              <a:t>holds</a:t>
            </a:r>
            <a:r>
              <a:rPr lang="en-US" sz="2400" b="1" kern="100" dirty="0" err="1">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a:t>
            </a:r>
            <a:r>
              <a:rPr lang="en-US" sz="2400" b="1" kern="100" dirty="0" err="1">
                <a:solidFill>
                  <a:srgbClr val="000000"/>
                </a:solidFill>
                <a:latin typeface="Aptos" panose="020B0004020202020204" pitchFamily="34" charset="0"/>
                <a:ea typeface="+mj-ea"/>
                <a:cs typeface="Times New Roman" panose="02020603050405020304" pitchFamily="18" charset="0"/>
              </a:rPr>
              <a:t>To</a:t>
            </a:r>
            <a:r>
              <a:rPr lang="en-US" sz="2400" b="1" kern="100" dirty="0">
                <a:solidFill>
                  <a:srgbClr val="000000"/>
                </a:solidFill>
                <a:latin typeface="Aptos" panose="020B0004020202020204" pitchFamily="34" charset="0"/>
                <a:ea typeface="+mj-ea"/>
                <a:cs typeface="Times New Roman" panose="02020603050405020304" pitchFamily="18" charset="0"/>
              </a:rPr>
              <a:t> use these techniques, we will need a step to validate the model that we postulate for our population. </a:t>
            </a: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dirty="0"/>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235013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A6335-7AF1-E052-FE60-82F19868DE3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D8D3862-4029-C599-87A8-ADA0D11B3EA1}"/>
              </a:ext>
            </a:extLst>
          </p:cNvPr>
          <p:cNvSpPr/>
          <p:nvPr/>
        </p:nvSpPr>
        <p:spPr>
          <a:xfrm>
            <a:off x="307449" y="1905441"/>
            <a:ext cx="11667942" cy="1948461"/>
          </a:xfrm>
          <a:prstGeom prst="rect">
            <a:avLst/>
          </a:prstGeom>
          <a:solidFill>
            <a:srgbClr val="C1E5F5"/>
          </a:solidFill>
          <a:ln>
            <a:solidFill>
              <a:srgbClr val="C1E5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431FD-4286-BC0B-F1D6-EB6020A90E51}"/>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3" name="Content Placeholder 2">
            <a:extLst>
              <a:ext uri="{FF2B5EF4-FFF2-40B4-BE49-F238E27FC236}">
                <a16:creationId xmlns:a16="http://schemas.microsoft.com/office/drawing/2014/main" id="{07EC1B08-5ED3-F98A-0715-CCBE46D10CF3}"/>
              </a:ext>
            </a:extLst>
          </p:cNvPr>
          <p:cNvSpPr>
            <a:spLocks noGrp="1"/>
          </p:cNvSpPr>
          <p:nvPr>
            <p:ph idx="1"/>
          </p:nvPr>
        </p:nvSpPr>
        <p:spPr>
          <a:xfrm>
            <a:off x="216609" y="1325564"/>
            <a:ext cx="11630397" cy="2683728"/>
          </a:xfrm>
        </p:spPr>
        <p:txBody>
          <a:bodyPr vert="horz" lIns="91440" tIns="45720" rIns="91440" bIns="45720" rtlCol="0" anchor="t">
            <a:no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conceptualize our population in a different way:</a:t>
            </a:r>
          </a:p>
          <a:p>
            <a:pPr marL="0" indent="0" algn="just">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For all population units, the variable of interest is a random variable following a specific model. </a:t>
            </a:r>
          </a:p>
          <a:p>
            <a:pPr marL="457200" indent="-457200" algn="just">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parameters such as means or totals will be sums or means of random variables</a:t>
            </a: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Target parameters will also be random quantities with an inherent uncertainty.</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
        <p:nvSpPr>
          <p:cNvPr id="4" name="Rectangle 3">
            <a:extLst>
              <a:ext uri="{FF2B5EF4-FFF2-40B4-BE49-F238E27FC236}">
                <a16:creationId xmlns:a16="http://schemas.microsoft.com/office/drawing/2014/main" id="{1972C136-125E-F9CF-A9D2-1303C3A37F34}"/>
              </a:ext>
            </a:extLst>
          </p:cNvPr>
          <p:cNvSpPr/>
          <p:nvPr/>
        </p:nvSpPr>
        <p:spPr>
          <a:xfrm>
            <a:off x="192312" y="4602908"/>
            <a:ext cx="753626" cy="71343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5" name="Rectangle 4">
            <a:extLst>
              <a:ext uri="{FF2B5EF4-FFF2-40B4-BE49-F238E27FC236}">
                <a16:creationId xmlns:a16="http://schemas.microsoft.com/office/drawing/2014/main" id="{D523899D-B324-6BD4-4840-D371B30D93CA}"/>
              </a:ext>
            </a:extLst>
          </p:cNvPr>
          <p:cNvSpPr/>
          <p:nvPr/>
        </p:nvSpPr>
        <p:spPr>
          <a:xfrm>
            <a:off x="945938" y="4602908"/>
            <a:ext cx="753626" cy="71343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10</a:t>
            </a:r>
            <a:endParaRPr lang="en-US" dirty="0"/>
          </a:p>
        </p:txBody>
      </p:sp>
      <p:sp>
        <p:nvSpPr>
          <p:cNvPr id="7" name="Rectangle 6">
            <a:extLst>
              <a:ext uri="{FF2B5EF4-FFF2-40B4-BE49-F238E27FC236}">
                <a16:creationId xmlns:a16="http://schemas.microsoft.com/office/drawing/2014/main" id="{B282117F-ED90-768A-BA25-165F5BA3787A}"/>
              </a:ext>
            </a:extLst>
          </p:cNvPr>
          <p:cNvSpPr/>
          <p:nvPr/>
        </p:nvSpPr>
        <p:spPr>
          <a:xfrm>
            <a:off x="192312" y="5316341"/>
            <a:ext cx="753626" cy="713433"/>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endParaRPr lang="en-US" dirty="0"/>
          </a:p>
        </p:txBody>
      </p:sp>
      <p:sp>
        <p:nvSpPr>
          <p:cNvPr id="8" name="Rectangle 7">
            <a:extLst>
              <a:ext uri="{FF2B5EF4-FFF2-40B4-BE49-F238E27FC236}">
                <a16:creationId xmlns:a16="http://schemas.microsoft.com/office/drawing/2014/main" id="{23E547E8-41AB-B86D-F723-8FC8DE681BDC}"/>
              </a:ext>
            </a:extLst>
          </p:cNvPr>
          <p:cNvSpPr/>
          <p:nvPr/>
        </p:nvSpPr>
        <p:spPr>
          <a:xfrm>
            <a:off x="945938" y="5316341"/>
            <a:ext cx="753626" cy="71343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15</a:t>
            </a:r>
            <a:endParaRPr lang="en-US"/>
          </a:p>
        </p:txBody>
      </p:sp>
      <p:sp>
        <p:nvSpPr>
          <p:cNvPr id="9" name="TextBox 8">
            <a:extLst>
              <a:ext uri="{FF2B5EF4-FFF2-40B4-BE49-F238E27FC236}">
                <a16:creationId xmlns:a16="http://schemas.microsoft.com/office/drawing/2014/main" id="{03B01163-88B6-EC0E-4D51-6A7DB70F06B9}"/>
              </a:ext>
            </a:extLst>
          </p:cNvPr>
          <p:cNvSpPr txBox="1"/>
          <p:nvPr/>
        </p:nvSpPr>
        <p:spPr>
          <a:xfrm>
            <a:off x="630085" y="5972835"/>
            <a:ext cx="853440" cy="646331"/>
          </a:xfrm>
          <a:prstGeom prst="rect">
            <a:avLst/>
          </a:prstGeom>
          <a:noFill/>
        </p:spPr>
        <p:txBody>
          <a:bodyPr wrap="square" rtlCol="0">
            <a:spAutoFit/>
          </a:bodyPr>
          <a:lstStyle/>
          <a:p>
            <a:r>
              <a:rPr lang="en-US" sz="1800" b="1" dirty="0"/>
              <a:t>P95</a:t>
            </a:r>
          </a:p>
          <a:p>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5FBCBA1-E48F-7454-FFD7-D735AB9338F2}"/>
                  </a:ext>
                </a:extLst>
              </p:cNvPr>
              <p:cNvSpPr txBox="1"/>
              <p:nvPr/>
            </p:nvSpPr>
            <p:spPr>
              <a:xfrm>
                <a:off x="1638034" y="4836667"/>
                <a:ext cx="5420425" cy="236782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 </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 </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algn="ctr"/>
                <a:r>
                  <a:rPr lang="en-US" sz="2400" i="1" dirty="0" err="1">
                    <a:latin typeface="Cambria Math" panose="02040503050406030204" pitchFamily="18" charset="0"/>
                    <a:ea typeface="Cambria Math" panose="02040503050406030204" pitchFamily="18" charset="0"/>
                  </a:rPr>
                  <a:t>Cov</a:t>
                </a:r>
                <a:r>
                  <a:rPr lang="en-US" sz="2400" i="1" dirty="0">
                    <a:latin typeface="Cambria Math" panose="02040503050406030204" pitchFamily="18" charset="0"/>
                    <a:ea typeface="Cambria Math" panose="02040503050406030204" pitchFamily="18" charset="0"/>
                  </a:rPr>
                  <a:t>(</a:t>
                </a:r>
                <a14:m>
                  <m:oMath xmlns:m="http://schemas.openxmlformats.org/officeDocument/2006/math">
                    <m:sSub>
                      <m:sSub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oMath>
                </a14:m>
                <a:r>
                  <a:rPr lang="en-US" sz="2400" i="1" dirty="0">
                    <a:latin typeface="Cambria Math" panose="02040503050406030204" pitchFamily="18" charset="0"/>
                    <a:ea typeface="Cambria Math" panose="02040503050406030204" pitchFamily="18" charset="0"/>
                  </a:rPr>
                  <a:t>,</a:t>
                </a:r>
                <a:r>
                  <a:rPr lang="es-ES" sz="2400" kern="100" dirty="0">
                    <a:solidFill>
                      <a:srgbClr val="000000"/>
                    </a:solidFill>
                    <a:ea typeface="Cambria Math" panose="02040503050406030204" pitchFamily="18" charset="0"/>
                    <a:cs typeface="Times New Roman" panose="02020603050405020304" pitchFamily="18" charset="0"/>
                    <a:sym typeface="Wingdings" panose="05000000000000000000" pitchFamily="2" charset="2"/>
                  </a:rPr>
                  <a:t> </a:t>
                </a:r>
                <a14:m>
                  <m:oMath xmlns:m="http://schemas.openxmlformats.org/officeDocument/2006/math">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𝜀</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𝑗</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oMath>
                </a14:m>
                <a:endParaRPr lang="en-US" sz="2400" i="1" dirty="0">
                  <a:latin typeface="Cambria Math" panose="02040503050406030204" pitchFamily="18" charset="0"/>
                  <a:ea typeface="Cambria Math" panose="02040503050406030204" pitchFamily="18" charset="0"/>
                </a:endParaRPr>
              </a:p>
              <a:p>
                <a:pPr algn="ctr"/>
                <a:r>
                  <a:rPr lang="en-US" sz="2400" i="1" dirty="0">
                    <a:latin typeface="Cambria Math" panose="02040503050406030204" pitchFamily="18" charset="0"/>
                    <a:ea typeface="Cambria Math" panose="02040503050406030204" pitchFamily="18" charset="0"/>
                  </a:rPr>
                  <a:t>Or</a:t>
                </a:r>
              </a:p>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algn="ctr"/>
                <a:r>
                  <a:rPr lang="en-US" sz="2400" i="1" dirty="0" err="1">
                    <a:latin typeface="Cambria Math" panose="02040503050406030204" pitchFamily="18" charset="0"/>
                    <a:ea typeface="Cambria Math" panose="02040503050406030204" pitchFamily="18" charset="0"/>
                  </a:rPr>
                  <a:t>Cov</a:t>
                </a:r>
                <a:r>
                  <a:rPr lang="en-US" sz="2400" i="1" dirty="0">
                    <a:latin typeface="Cambria Math" panose="02040503050406030204" pitchFamily="18" charset="0"/>
                    <a:ea typeface="Cambria Math" panose="02040503050406030204" pitchFamily="18" charset="0"/>
                  </a:rPr>
                  <a:t>(</a:t>
                </a:r>
                <a14:m>
                  <m:oMath xmlns:m="http://schemas.openxmlformats.org/officeDocument/2006/math">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oMath>
                </a14:m>
                <a:r>
                  <a:rPr lang="en-US" sz="2400" i="1" dirty="0">
                    <a:latin typeface="Cambria Math" panose="02040503050406030204" pitchFamily="18" charset="0"/>
                    <a:ea typeface="Cambria Math" panose="02040503050406030204" pitchFamily="18" charset="0"/>
                  </a:rPr>
                  <a:t>,</a:t>
                </a:r>
                <a14:m>
                  <m:oMath xmlns:m="http://schemas.openxmlformats.org/officeDocument/2006/math">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𝑗</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)=0</m:t>
                    </m:r>
                  </m:oMath>
                </a14:m>
                <a:endParaRPr lang="en-US" sz="2400" i="1" dirty="0">
                  <a:latin typeface="Cambria Math" panose="02040503050406030204" pitchFamily="18" charset="0"/>
                  <a:ea typeface="Cambria Math" panose="02040503050406030204" pitchFamily="18" charset="0"/>
                </a:endParaRPr>
              </a:p>
              <a:p>
                <a:pPr algn="ctr"/>
                <a:endParaRPr lang="en-US" sz="2400" i="1" dirty="0">
                  <a:latin typeface="Cambria Math" panose="02040503050406030204" pitchFamily="18" charset="0"/>
                  <a:ea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15FBCBA1-E48F-7454-FFD7-D735AB9338F2}"/>
                  </a:ext>
                </a:extLst>
              </p:cNvPr>
              <p:cNvSpPr txBox="1">
                <a:spLocks noRot="1" noChangeAspect="1" noMove="1" noResize="1" noEditPoints="1" noAdjustHandles="1" noChangeArrowheads="1" noChangeShapeType="1" noTextEdit="1"/>
              </p:cNvSpPr>
              <p:nvPr/>
            </p:nvSpPr>
            <p:spPr>
              <a:xfrm>
                <a:off x="1638034" y="4836667"/>
                <a:ext cx="5420425" cy="2367828"/>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DA74FB7-6BDF-7A96-8449-451EE7A4459A}"/>
              </a:ext>
            </a:extLst>
          </p:cNvPr>
          <p:cNvSpPr txBox="1"/>
          <p:nvPr/>
        </p:nvSpPr>
        <p:spPr>
          <a:xfrm>
            <a:off x="3627570" y="4584462"/>
            <a:ext cx="1441352" cy="738664"/>
          </a:xfrm>
          <a:prstGeom prst="rect">
            <a:avLst/>
          </a:prstGeom>
          <a:noFill/>
        </p:spPr>
        <p:txBody>
          <a:bodyPr wrap="square" rtlCol="0">
            <a:spAutoFit/>
          </a:bodyPr>
          <a:lstStyle/>
          <a:p>
            <a:r>
              <a:rPr lang="en-US" sz="2400" b="1" dirty="0"/>
              <a:t>Model:</a:t>
            </a:r>
          </a:p>
          <a:p>
            <a:endParaRPr lang="en-US" dirty="0"/>
          </a:p>
        </p:txBody>
      </p:sp>
      <p:grpSp>
        <p:nvGrpSpPr>
          <p:cNvPr id="30" name="Group 29">
            <a:extLst>
              <a:ext uri="{FF2B5EF4-FFF2-40B4-BE49-F238E27FC236}">
                <a16:creationId xmlns:a16="http://schemas.microsoft.com/office/drawing/2014/main" id="{B7EEAFBA-4C0F-C2FB-5345-EDC72D7E7C12}"/>
              </a:ext>
            </a:extLst>
          </p:cNvPr>
          <p:cNvGrpSpPr/>
          <p:nvPr/>
        </p:nvGrpSpPr>
        <p:grpSpPr>
          <a:xfrm>
            <a:off x="7649052" y="4312618"/>
            <a:ext cx="5420425" cy="1409753"/>
            <a:chOff x="7755853" y="4427808"/>
            <a:chExt cx="5420425" cy="1409753"/>
          </a:xfrm>
        </p:grpSpPr>
        <p:sp>
          <p:nvSpPr>
            <p:cNvPr id="22" name="TextBox 21">
              <a:extLst>
                <a:ext uri="{FF2B5EF4-FFF2-40B4-BE49-F238E27FC236}">
                  <a16:creationId xmlns:a16="http://schemas.microsoft.com/office/drawing/2014/main" id="{CFFDAB2A-DB68-A886-F101-7F42FBFFC5F6}"/>
                </a:ext>
              </a:extLst>
            </p:cNvPr>
            <p:cNvSpPr txBox="1"/>
            <p:nvPr/>
          </p:nvSpPr>
          <p:spPr>
            <a:xfrm>
              <a:off x="8652157" y="4427808"/>
              <a:ext cx="3627816" cy="738664"/>
            </a:xfrm>
            <a:prstGeom prst="rect">
              <a:avLst/>
            </a:prstGeom>
            <a:noFill/>
          </p:spPr>
          <p:txBody>
            <a:bodyPr wrap="square" rtlCol="0">
              <a:spAutoFit/>
            </a:bodyPr>
            <a:lstStyle/>
            <a:p>
              <a:r>
                <a:rPr lang="en-US" sz="2400" b="1" dirty="0"/>
                <a:t>Target parameter (total):</a:t>
              </a:r>
            </a:p>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FD4A60E-B470-FB43-5D49-0D1AD96C4C27}"/>
                    </a:ext>
                  </a:extLst>
                </p:cNvPr>
                <p:cNvSpPr txBox="1"/>
                <p:nvPr/>
              </p:nvSpPr>
              <p:spPr>
                <a:xfrm>
                  <a:off x="7755853" y="4850881"/>
                  <a:ext cx="5420425" cy="98668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𝑉𝑜𝑙</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nary>
                          <m:naryPr>
                            <m:chr m:val="∑"/>
                            <m:subHide m:val="on"/>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sup/>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𝑜𝑙</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e>
                        </m:nary>
                      </m:oMath>
                    </m:oMathPara>
                  </a14:m>
                  <a:endParaRPr lang="es-ES" sz="2400" b="0" i="1"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endParaRPr>
                </a:p>
              </p:txBody>
            </p:sp>
          </mc:Choice>
          <mc:Fallback xmlns="">
            <p:sp>
              <p:nvSpPr>
                <p:cNvPr id="28" name="TextBox 27">
                  <a:extLst>
                    <a:ext uri="{FF2B5EF4-FFF2-40B4-BE49-F238E27FC236}">
                      <a16:creationId xmlns:a16="http://schemas.microsoft.com/office/drawing/2014/main" id="{8FD4A60E-B470-FB43-5D49-0D1AD96C4C27}"/>
                    </a:ext>
                  </a:extLst>
                </p:cNvPr>
                <p:cNvSpPr txBox="1">
                  <a:spLocks noRot="1" noChangeAspect="1" noMove="1" noResize="1" noEditPoints="1" noAdjustHandles="1" noChangeArrowheads="1" noChangeShapeType="1" noTextEdit="1"/>
                </p:cNvSpPr>
                <p:nvPr/>
              </p:nvSpPr>
              <p:spPr>
                <a:xfrm>
                  <a:off x="7755853" y="4850881"/>
                  <a:ext cx="5420425" cy="986680"/>
                </a:xfrm>
                <a:prstGeom prst="rect">
                  <a:avLst/>
                </a:prstGeom>
                <a:blipFill>
                  <a:blip r:embed="rId4"/>
                  <a:stretch>
                    <a:fillRect/>
                  </a:stretch>
                </a:blipFill>
              </p:spPr>
              <p:txBody>
                <a:bodyPr/>
                <a:lstStyle/>
                <a:p>
                  <a:r>
                    <a:rPr lang="en-US">
                      <a:noFill/>
                    </a:rPr>
                    <a:t> </a:t>
                  </a:r>
                </a:p>
              </p:txBody>
            </p:sp>
          </mc:Fallback>
        </mc:AlternateContent>
      </p:grpSp>
      <p:grpSp>
        <p:nvGrpSpPr>
          <p:cNvPr id="41" name="Group 40">
            <a:extLst>
              <a:ext uri="{FF2B5EF4-FFF2-40B4-BE49-F238E27FC236}">
                <a16:creationId xmlns:a16="http://schemas.microsoft.com/office/drawing/2014/main" id="{D3294BB2-500F-A7CD-39B2-CAC25AB7F0DB}"/>
              </a:ext>
            </a:extLst>
          </p:cNvPr>
          <p:cNvGrpSpPr/>
          <p:nvPr/>
        </p:nvGrpSpPr>
        <p:grpSpPr>
          <a:xfrm>
            <a:off x="6849140" y="3855807"/>
            <a:ext cx="1587993" cy="3334455"/>
            <a:chOff x="7045910" y="3855807"/>
            <a:chExt cx="1587993" cy="3334455"/>
          </a:xfrm>
        </p:grpSpPr>
        <p:grpSp>
          <p:nvGrpSpPr>
            <p:cNvPr id="35" name="Group 34">
              <a:extLst>
                <a:ext uri="{FF2B5EF4-FFF2-40B4-BE49-F238E27FC236}">
                  <a16:creationId xmlns:a16="http://schemas.microsoft.com/office/drawing/2014/main" id="{C9EAFCCF-BBF4-64A7-B728-B125258DE66A}"/>
                </a:ext>
              </a:extLst>
            </p:cNvPr>
            <p:cNvGrpSpPr/>
            <p:nvPr/>
          </p:nvGrpSpPr>
          <p:grpSpPr>
            <a:xfrm>
              <a:off x="7080365" y="4549195"/>
              <a:ext cx="1507252" cy="1426866"/>
              <a:chOff x="12905084" y="4716101"/>
              <a:chExt cx="1507252" cy="1426866"/>
            </a:xfrm>
          </p:grpSpPr>
          <p:sp>
            <p:nvSpPr>
              <p:cNvPr id="31" name="Rectangle 30">
                <a:extLst>
                  <a:ext uri="{FF2B5EF4-FFF2-40B4-BE49-F238E27FC236}">
                    <a16:creationId xmlns:a16="http://schemas.microsoft.com/office/drawing/2014/main" id="{9DD49107-361F-12CC-703D-853DAD6C05BB}"/>
                  </a:ext>
                </a:extLst>
              </p:cNvPr>
              <p:cNvSpPr/>
              <p:nvPr/>
            </p:nvSpPr>
            <p:spPr>
              <a:xfrm>
                <a:off x="12905084" y="4716101"/>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606CD30C-5E17-B110-6941-2F6D75C3BA63}"/>
                  </a:ext>
                </a:extLst>
              </p:cNvPr>
              <p:cNvSpPr/>
              <p:nvPr/>
            </p:nvSpPr>
            <p:spPr>
              <a:xfrm>
                <a:off x="13658710" y="4716101"/>
                <a:ext cx="753626" cy="71343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8F3C679-47C6-AA8F-3D35-C63611B32505}"/>
                  </a:ext>
                </a:extLst>
              </p:cNvPr>
              <p:cNvSpPr/>
              <p:nvPr/>
            </p:nvSpPr>
            <p:spPr>
              <a:xfrm>
                <a:off x="12905084" y="5429534"/>
                <a:ext cx="753626" cy="71343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US" dirty="0"/>
              </a:p>
            </p:txBody>
          </p:sp>
          <p:sp>
            <p:nvSpPr>
              <p:cNvPr id="34" name="Rectangle 33">
                <a:extLst>
                  <a:ext uri="{FF2B5EF4-FFF2-40B4-BE49-F238E27FC236}">
                    <a16:creationId xmlns:a16="http://schemas.microsoft.com/office/drawing/2014/main" id="{C9CDAB00-7708-C68D-DD33-705B77BE2C48}"/>
                  </a:ext>
                </a:extLst>
              </p:cNvPr>
              <p:cNvSpPr/>
              <p:nvPr/>
            </p:nvSpPr>
            <p:spPr>
              <a:xfrm>
                <a:off x="13658710" y="5429534"/>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endParaRPr lang="en-US" dirty="0"/>
              </a:p>
            </p:txBody>
          </p:sp>
        </p:grpSp>
        <p:pic>
          <p:nvPicPr>
            <p:cNvPr id="18" name="Picture 17">
              <a:extLst>
                <a:ext uri="{FF2B5EF4-FFF2-40B4-BE49-F238E27FC236}">
                  <a16:creationId xmlns:a16="http://schemas.microsoft.com/office/drawing/2014/main" id="{2CB8E16C-66F1-AC27-A278-27AD524A8C3B}"/>
                </a:ext>
              </a:extLst>
            </p:cNvPr>
            <p:cNvPicPr>
              <a:picLocks noChangeAspect="1"/>
            </p:cNvPicPr>
            <p:nvPr/>
          </p:nvPicPr>
          <p:blipFill>
            <a:blip r:embed="rId5"/>
            <a:srcRect l="20776" t="18389" r="10548" b="23157"/>
            <a:stretch/>
          </p:blipFill>
          <p:spPr>
            <a:xfrm>
              <a:off x="7858370" y="3859637"/>
              <a:ext cx="775533" cy="653644"/>
            </a:xfrm>
            <a:prstGeom prst="rect">
              <a:avLst/>
            </a:prstGeom>
          </p:spPr>
        </p:pic>
        <p:pic>
          <p:nvPicPr>
            <p:cNvPr id="19" name="Picture 18">
              <a:extLst>
                <a:ext uri="{FF2B5EF4-FFF2-40B4-BE49-F238E27FC236}">
                  <a16:creationId xmlns:a16="http://schemas.microsoft.com/office/drawing/2014/main" id="{87FD0DF9-6141-ACC0-609C-6CB328619B1F}"/>
                </a:ext>
              </a:extLst>
            </p:cNvPr>
            <p:cNvPicPr>
              <a:picLocks noChangeAspect="1"/>
            </p:cNvPicPr>
            <p:nvPr/>
          </p:nvPicPr>
          <p:blipFill>
            <a:blip r:embed="rId5"/>
            <a:srcRect l="20776" t="18389" r="10548" b="23157"/>
            <a:stretch/>
          </p:blipFill>
          <p:spPr>
            <a:xfrm>
              <a:off x="7050262" y="3855807"/>
              <a:ext cx="775533" cy="653644"/>
            </a:xfrm>
            <a:prstGeom prst="rect">
              <a:avLst/>
            </a:prstGeom>
          </p:spPr>
        </p:pic>
        <p:pic>
          <p:nvPicPr>
            <p:cNvPr id="20" name="Picture 19">
              <a:extLst>
                <a:ext uri="{FF2B5EF4-FFF2-40B4-BE49-F238E27FC236}">
                  <a16:creationId xmlns:a16="http://schemas.microsoft.com/office/drawing/2014/main" id="{621C61B9-2402-CB68-A5ED-F75D8F9AF016}"/>
                </a:ext>
              </a:extLst>
            </p:cNvPr>
            <p:cNvPicPr>
              <a:picLocks noChangeAspect="1"/>
            </p:cNvPicPr>
            <p:nvPr/>
          </p:nvPicPr>
          <p:blipFill>
            <a:blip r:embed="rId5"/>
            <a:srcRect l="20776" t="18389" r="10548" b="23157"/>
            <a:stretch/>
          </p:blipFill>
          <p:spPr>
            <a:xfrm>
              <a:off x="7854018" y="5949712"/>
              <a:ext cx="775533" cy="653644"/>
            </a:xfrm>
            <a:prstGeom prst="rect">
              <a:avLst/>
            </a:prstGeom>
          </p:spPr>
        </p:pic>
        <p:pic>
          <p:nvPicPr>
            <p:cNvPr id="21" name="Picture 20">
              <a:extLst>
                <a:ext uri="{FF2B5EF4-FFF2-40B4-BE49-F238E27FC236}">
                  <a16:creationId xmlns:a16="http://schemas.microsoft.com/office/drawing/2014/main" id="{0D7492FC-0FF2-BA0D-04D4-7B75E804B5ED}"/>
                </a:ext>
              </a:extLst>
            </p:cNvPr>
            <p:cNvPicPr>
              <a:picLocks noChangeAspect="1"/>
            </p:cNvPicPr>
            <p:nvPr/>
          </p:nvPicPr>
          <p:blipFill>
            <a:blip r:embed="rId5"/>
            <a:srcRect l="20776" t="18389" r="10548" b="23157"/>
            <a:stretch/>
          </p:blipFill>
          <p:spPr>
            <a:xfrm>
              <a:off x="7045910" y="5945882"/>
              <a:ext cx="775533" cy="653644"/>
            </a:xfrm>
            <a:prstGeom prst="rect">
              <a:avLst/>
            </a:prstGeom>
          </p:spPr>
        </p:pic>
        <p:sp>
          <p:nvSpPr>
            <p:cNvPr id="29" name="TextBox 28">
              <a:extLst>
                <a:ext uri="{FF2B5EF4-FFF2-40B4-BE49-F238E27FC236}">
                  <a16:creationId xmlns:a16="http://schemas.microsoft.com/office/drawing/2014/main" id="{2FEE9B70-12E1-806D-63D4-5EB13DF9D7EB}"/>
                </a:ext>
              </a:extLst>
            </p:cNvPr>
            <p:cNvSpPr txBox="1"/>
            <p:nvPr/>
          </p:nvSpPr>
          <p:spPr>
            <a:xfrm>
              <a:off x="7337535" y="6543931"/>
              <a:ext cx="1032966" cy="646331"/>
            </a:xfrm>
            <a:prstGeom prst="rect">
              <a:avLst/>
            </a:prstGeom>
            <a:noFill/>
          </p:spPr>
          <p:txBody>
            <a:bodyPr wrap="square" rtlCol="0">
              <a:spAutoFit/>
            </a:bodyPr>
            <a:lstStyle/>
            <a:p>
              <a:r>
                <a:rPr lang="en-US" sz="1800" b="1" dirty="0"/>
                <a:t>Volume</a:t>
              </a:r>
            </a:p>
            <a:p>
              <a:endParaRPr lang="en-US" dirty="0"/>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41ABFC0-6D02-66FC-207C-E00D6C5F3359}"/>
                  </a:ext>
                </a:extLst>
              </p:cNvPr>
              <p:cNvSpPr txBox="1"/>
              <p:nvPr/>
            </p:nvSpPr>
            <p:spPr>
              <a:xfrm>
                <a:off x="8326245" y="5363134"/>
                <a:ext cx="4126753" cy="98668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𝑉𝑜𝑙</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nary>
                        <m:naryPr>
                          <m:chr m:val="∑"/>
                          <m:subHide m:val="on"/>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sup/>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𝑃</m:t>
                          </m:r>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95</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m:t>
                          </m:r>
                        </m:e>
                      </m:nary>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4</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p:txBody>
          </p:sp>
        </mc:Choice>
        <mc:Fallback xmlns="">
          <p:sp>
            <p:nvSpPr>
              <p:cNvPr id="43" name="TextBox 42">
                <a:extLst>
                  <a:ext uri="{FF2B5EF4-FFF2-40B4-BE49-F238E27FC236}">
                    <a16:creationId xmlns:a16="http://schemas.microsoft.com/office/drawing/2014/main" id="{841ABFC0-6D02-66FC-207C-E00D6C5F3359}"/>
                  </a:ext>
                </a:extLst>
              </p:cNvPr>
              <p:cNvSpPr txBox="1">
                <a:spLocks noRot="1" noChangeAspect="1" noMove="1" noResize="1" noEditPoints="1" noAdjustHandles="1" noChangeArrowheads="1" noChangeShapeType="1" noTextEdit="1"/>
              </p:cNvSpPr>
              <p:nvPr/>
            </p:nvSpPr>
            <p:spPr>
              <a:xfrm>
                <a:off x="8326245" y="5363134"/>
                <a:ext cx="4126753" cy="986680"/>
              </a:xfrm>
              <a:prstGeom prst="rect">
                <a:avLst/>
              </a:prstGeom>
              <a:blipFill>
                <a:blip r:embed="rId6"/>
                <a:stretch>
                  <a:fillRect/>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980C844F-ADC6-4454-8616-F28B10E49C12}"/>
              </a:ext>
            </a:extLst>
          </p:cNvPr>
          <p:cNvGrpSpPr/>
          <p:nvPr/>
        </p:nvGrpSpPr>
        <p:grpSpPr>
          <a:xfrm>
            <a:off x="6519836" y="4036162"/>
            <a:ext cx="1981498" cy="2649111"/>
            <a:chOff x="6519836" y="4036162"/>
            <a:chExt cx="1981498" cy="2649111"/>
          </a:xfrm>
        </p:grpSpPr>
        <p:grpSp>
          <p:nvGrpSpPr>
            <p:cNvPr id="40" name="Group 39">
              <a:extLst>
                <a:ext uri="{FF2B5EF4-FFF2-40B4-BE49-F238E27FC236}">
                  <a16:creationId xmlns:a16="http://schemas.microsoft.com/office/drawing/2014/main" id="{94B352B9-C8BB-29B2-3699-C271FE426F14}"/>
                </a:ext>
              </a:extLst>
            </p:cNvPr>
            <p:cNvGrpSpPr/>
            <p:nvPr/>
          </p:nvGrpSpPr>
          <p:grpSpPr>
            <a:xfrm>
              <a:off x="6891074" y="4576900"/>
              <a:ext cx="1507252" cy="1426866"/>
              <a:chOff x="12896888" y="4528539"/>
              <a:chExt cx="1507252" cy="1426866"/>
            </a:xfrm>
          </p:grpSpPr>
          <p:sp>
            <p:nvSpPr>
              <p:cNvPr id="36" name="Rectangle 35">
                <a:extLst>
                  <a:ext uri="{FF2B5EF4-FFF2-40B4-BE49-F238E27FC236}">
                    <a16:creationId xmlns:a16="http://schemas.microsoft.com/office/drawing/2014/main" id="{BA7D1DC1-B788-16C0-A8EC-8CE1D390AE5D}"/>
                  </a:ext>
                </a:extLst>
              </p:cNvPr>
              <p:cNvSpPr/>
              <p:nvPr/>
            </p:nvSpPr>
            <p:spPr>
              <a:xfrm>
                <a:off x="12896888" y="4528539"/>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p>
            </p:txBody>
          </p:sp>
          <p:sp>
            <p:nvSpPr>
              <p:cNvPr id="37" name="Rectangle 36">
                <a:extLst>
                  <a:ext uri="{FF2B5EF4-FFF2-40B4-BE49-F238E27FC236}">
                    <a16:creationId xmlns:a16="http://schemas.microsoft.com/office/drawing/2014/main" id="{A152B873-F94A-B153-E156-0DF064C72D28}"/>
                  </a:ext>
                </a:extLst>
              </p:cNvPr>
              <p:cNvSpPr/>
              <p:nvPr/>
            </p:nvSpPr>
            <p:spPr>
              <a:xfrm>
                <a:off x="13650514" y="4528539"/>
                <a:ext cx="753626" cy="713433"/>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35</a:t>
                </a:r>
                <a:endParaRPr lang="en-US" dirty="0"/>
              </a:p>
            </p:txBody>
          </p:sp>
          <p:sp>
            <p:nvSpPr>
              <p:cNvPr id="38" name="Rectangle 37">
                <a:extLst>
                  <a:ext uri="{FF2B5EF4-FFF2-40B4-BE49-F238E27FC236}">
                    <a16:creationId xmlns:a16="http://schemas.microsoft.com/office/drawing/2014/main" id="{B552DF82-5945-1BC4-5334-7FBA5A15A2C2}"/>
                  </a:ext>
                </a:extLst>
              </p:cNvPr>
              <p:cNvSpPr/>
              <p:nvPr/>
            </p:nvSpPr>
            <p:spPr>
              <a:xfrm>
                <a:off x="12896888" y="5241972"/>
                <a:ext cx="753626" cy="713433"/>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endParaRPr lang="en-US" dirty="0"/>
              </a:p>
            </p:txBody>
          </p:sp>
          <p:sp>
            <p:nvSpPr>
              <p:cNvPr id="39" name="Rectangle 38">
                <a:extLst>
                  <a:ext uri="{FF2B5EF4-FFF2-40B4-BE49-F238E27FC236}">
                    <a16:creationId xmlns:a16="http://schemas.microsoft.com/office/drawing/2014/main" id="{8041B2F6-B5F0-F3A2-5383-58E56DEC3DBC}"/>
                  </a:ext>
                </a:extLst>
              </p:cNvPr>
              <p:cNvSpPr/>
              <p:nvPr/>
            </p:nvSpPr>
            <p:spPr>
              <a:xfrm>
                <a:off x="13650514" y="5241972"/>
                <a:ext cx="753626" cy="713433"/>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50</a:t>
                </a:r>
                <a:endParaRPr lang="en-US" dirty="0"/>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518C24F-E1BA-2928-D657-7A289A35DF10}"/>
                    </a:ext>
                  </a:extLst>
                </p:cNvPr>
                <p:cNvSpPr txBox="1"/>
                <p:nvPr/>
              </p:nvSpPr>
              <p:spPr>
                <a:xfrm>
                  <a:off x="6519836" y="4068911"/>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(50,</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5" name="TextBox 44">
                  <a:extLst>
                    <a:ext uri="{FF2B5EF4-FFF2-40B4-BE49-F238E27FC236}">
                      <a16:creationId xmlns:a16="http://schemas.microsoft.com/office/drawing/2014/main" id="{6518C24F-E1BA-2928-D657-7A289A35DF10}"/>
                    </a:ext>
                  </a:extLst>
                </p:cNvPr>
                <p:cNvSpPr txBox="1">
                  <a:spLocks noRot="1" noChangeAspect="1" noMove="1" noResize="1" noEditPoints="1" noAdjustHandles="1" noChangeArrowheads="1" noChangeShapeType="1" noTextEdit="1"/>
                </p:cNvSpPr>
                <p:nvPr/>
              </p:nvSpPr>
              <p:spPr>
                <a:xfrm>
                  <a:off x="6519836" y="4068911"/>
                  <a:ext cx="775534" cy="369332"/>
                </a:xfrm>
                <a:prstGeom prst="rect">
                  <a:avLst/>
                </a:prstGeom>
                <a:blipFill>
                  <a:blip r:embed="rId7"/>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AF40E5C-F771-A042-9880-201F5A7FBAF1}"/>
                    </a:ext>
                  </a:extLst>
                </p:cNvPr>
                <p:cNvSpPr txBox="1"/>
                <p:nvPr/>
              </p:nvSpPr>
              <p:spPr>
                <a:xfrm>
                  <a:off x="7644700" y="4036162"/>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(35,</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6" name="TextBox 45">
                  <a:extLst>
                    <a:ext uri="{FF2B5EF4-FFF2-40B4-BE49-F238E27FC236}">
                      <a16:creationId xmlns:a16="http://schemas.microsoft.com/office/drawing/2014/main" id="{9AF40E5C-F771-A042-9880-201F5A7FBAF1}"/>
                    </a:ext>
                  </a:extLst>
                </p:cNvPr>
                <p:cNvSpPr txBox="1">
                  <a:spLocks noRot="1" noChangeAspect="1" noMove="1" noResize="1" noEditPoints="1" noAdjustHandles="1" noChangeArrowheads="1" noChangeShapeType="1" noTextEdit="1"/>
                </p:cNvSpPr>
                <p:nvPr/>
              </p:nvSpPr>
              <p:spPr>
                <a:xfrm>
                  <a:off x="7644700" y="4036162"/>
                  <a:ext cx="775534" cy="369332"/>
                </a:xfrm>
                <a:prstGeom prst="rect">
                  <a:avLst/>
                </a:prstGeom>
                <a:blipFill>
                  <a:blip r:embed="rId8"/>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766506A-8AED-7A3A-278A-D2AA0B9A5D2C}"/>
                    </a:ext>
                  </a:extLst>
                </p:cNvPr>
                <p:cNvSpPr txBox="1"/>
                <p:nvPr/>
              </p:nvSpPr>
              <p:spPr>
                <a:xfrm>
                  <a:off x="6657749" y="6315620"/>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(65,</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7" name="TextBox 46">
                  <a:extLst>
                    <a:ext uri="{FF2B5EF4-FFF2-40B4-BE49-F238E27FC236}">
                      <a16:creationId xmlns:a16="http://schemas.microsoft.com/office/drawing/2014/main" id="{4766506A-8AED-7A3A-278A-D2AA0B9A5D2C}"/>
                    </a:ext>
                  </a:extLst>
                </p:cNvPr>
                <p:cNvSpPr txBox="1">
                  <a:spLocks noRot="1" noChangeAspect="1" noMove="1" noResize="1" noEditPoints="1" noAdjustHandles="1" noChangeArrowheads="1" noChangeShapeType="1" noTextEdit="1"/>
                </p:cNvSpPr>
                <p:nvPr/>
              </p:nvSpPr>
              <p:spPr>
                <a:xfrm>
                  <a:off x="6657749" y="6315620"/>
                  <a:ext cx="775534" cy="369332"/>
                </a:xfrm>
                <a:prstGeom prst="rect">
                  <a:avLst/>
                </a:prstGeom>
                <a:blipFill>
                  <a:blip r:embed="rId9"/>
                  <a:stretch>
                    <a:fillRect r="-50394"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D93F4D63-EA15-9C5D-21CE-C9B9ACD28EC9}"/>
                    </a:ext>
                  </a:extLst>
                </p:cNvPr>
                <p:cNvSpPr txBox="1"/>
                <p:nvPr/>
              </p:nvSpPr>
              <p:spPr>
                <a:xfrm>
                  <a:off x="7725800" y="6315941"/>
                  <a:ext cx="77553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𝑁</m:t>
                        </m:r>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(50,</m:t>
                        </m:r>
                        <m:sSup>
                          <m:sSupPr>
                            <m:ctrlP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r>
                              <a:rPr lang="es-ES" sz="18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𝜎</m:t>
                            </m:r>
                          </m:e>
                          <m: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r>
                          <a:rPr lang="es-ES" sz="18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dirty="0"/>
                </a:p>
              </p:txBody>
            </p:sp>
          </mc:Choice>
          <mc:Fallback xmlns="">
            <p:sp>
              <p:nvSpPr>
                <p:cNvPr id="48" name="TextBox 47">
                  <a:extLst>
                    <a:ext uri="{FF2B5EF4-FFF2-40B4-BE49-F238E27FC236}">
                      <a16:creationId xmlns:a16="http://schemas.microsoft.com/office/drawing/2014/main" id="{D93F4D63-EA15-9C5D-21CE-C9B9ACD28EC9}"/>
                    </a:ext>
                  </a:extLst>
                </p:cNvPr>
                <p:cNvSpPr txBox="1">
                  <a:spLocks noRot="1" noChangeAspect="1" noMove="1" noResize="1" noEditPoints="1" noAdjustHandles="1" noChangeArrowheads="1" noChangeShapeType="1" noTextEdit="1"/>
                </p:cNvSpPr>
                <p:nvPr/>
              </p:nvSpPr>
              <p:spPr>
                <a:xfrm>
                  <a:off x="7725800" y="6315941"/>
                  <a:ext cx="775534" cy="369332"/>
                </a:xfrm>
                <a:prstGeom prst="rect">
                  <a:avLst/>
                </a:prstGeom>
                <a:blipFill>
                  <a:blip r:embed="rId10"/>
                  <a:stretch>
                    <a:fillRect r="-49219" b="-13115"/>
                  </a:stretch>
                </a:blipFill>
              </p:spPr>
              <p:txBody>
                <a:bodyPr/>
                <a:lstStyle/>
                <a:p>
                  <a:r>
                    <a:rPr lang="en-US">
                      <a:noFill/>
                    </a:rPr>
                    <a:t> </a:t>
                  </a:r>
                </a:p>
              </p:txBody>
            </p:sp>
          </mc:Fallback>
        </mc:AlternateContent>
      </p:grpSp>
      <p:sp>
        <p:nvSpPr>
          <p:cNvPr id="51" name="TextBox 50">
            <a:extLst>
              <a:ext uri="{FF2B5EF4-FFF2-40B4-BE49-F238E27FC236}">
                <a16:creationId xmlns:a16="http://schemas.microsoft.com/office/drawing/2014/main" id="{37EB05EB-1A91-7F60-F983-5B404BC7F37F}"/>
              </a:ext>
            </a:extLst>
          </p:cNvPr>
          <p:cNvSpPr txBox="1"/>
          <p:nvPr/>
        </p:nvSpPr>
        <p:spPr>
          <a:xfrm>
            <a:off x="108875" y="3924601"/>
            <a:ext cx="1801967" cy="461665"/>
          </a:xfrm>
          <a:prstGeom prst="rect">
            <a:avLst/>
          </a:prstGeom>
          <a:noFill/>
        </p:spPr>
        <p:txBody>
          <a:bodyPr wrap="square">
            <a:spAutoFit/>
          </a:bodyPr>
          <a:lstStyle/>
          <a:p>
            <a:pPr marL="0" indent="0" algn="just">
              <a:buNone/>
            </a:pPr>
            <a:r>
              <a:rPr lang="en-US" sz="2400" b="1" kern="100" dirty="0">
                <a:solidFill>
                  <a:srgbClr val="000000"/>
                </a:solidFill>
                <a:latin typeface="Aptos" panose="020B0004020202020204" pitchFamily="34" charset="0"/>
                <a:ea typeface="+mj-ea"/>
                <a:cs typeface="Times New Roman" panose="02020603050405020304" pitchFamily="18" charset="0"/>
              </a:rPr>
              <a:t>Example:</a:t>
            </a:r>
          </a:p>
        </p:txBody>
      </p:sp>
    </p:spTree>
    <p:extLst>
      <p:ext uri="{BB962C8B-B14F-4D97-AF65-F5344CB8AC3E}">
        <p14:creationId xmlns:p14="http://schemas.microsoft.com/office/powerpoint/2010/main" val="246682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D77A3-8DF5-C507-3F4B-31A9FA349F47}"/>
              </a:ext>
            </a:extLst>
          </p:cNvPr>
          <p:cNvSpPr>
            <a:spLocks noGrp="1"/>
          </p:cNvSpPr>
          <p:nvPr>
            <p:ph type="title"/>
          </p:nvPr>
        </p:nvSpPr>
        <p:spPr/>
        <p:txBody>
          <a:bodyPr>
            <a:normAutofit/>
          </a:bodyPr>
          <a:lstStyle/>
          <a:p>
            <a:r>
              <a:rPr lang="en-US" b="1" kern="100" dirty="0">
                <a:solidFill>
                  <a:srgbClr val="000000"/>
                </a:solidFill>
                <a:latin typeface="Aptos" panose="020B0004020202020204" pitchFamily="34" charset="0"/>
                <a:cs typeface="Times New Roman" panose="02020603050405020304" pitchFamily="18" charset="0"/>
              </a:rPr>
              <a:t>Outline</a:t>
            </a:r>
            <a:endParaRPr lang="en-US" sz="2800" b="1" kern="100" dirty="0">
              <a:solidFill>
                <a:srgbClr val="000000"/>
              </a:solidFill>
              <a:latin typeface="Aptos" panose="020B000402020202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2D37D65-F074-D176-6625-B16C043C602D}"/>
              </a:ext>
            </a:extLst>
          </p:cNvPr>
          <p:cNvSpPr>
            <a:spLocks noGrp="1"/>
          </p:cNvSpPr>
          <p:nvPr>
            <p:ph idx="1"/>
          </p:nvPr>
        </p:nvSpPr>
        <p:spPr>
          <a:xfrm>
            <a:off x="838200" y="1825625"/>
            <a:ext cx="4979796" cy="4351338"/>
          </a:xfrm>
        </p:spPr>
        <p:txBody>
          <a:bodyPr vert="horz" lIns="91440" tIns="45720" rIns="91440" bIns="45720" rtlCol="0" anchor="t">
            <a:normAutofit/>
          </a:bodyPr>
          <a:lstStyle/>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Part 1 (Introduction)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Regression estimator</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Modelling at the unit level</a:t>
            </a:r>
          </a:p>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Part 2 ( Applications for Unit-level Models in Forestry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Small Area Estimation R packages and Data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SAE Direct Estimation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Class Exercise and Running Codes I</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4" name="Date Placeholder 3">
            <a:extLst>
              <a:ext uri="{FF2B5EF4-FFF2-40B4-BE49-F238E27FC236}">
                <a16:creationId xmlns:a16="http://schemas.microsoft.com/office/drawing/2014/main" id="{409DF9B9-2832-0985-3F9B-B92136A1DCF9}"/>
              </a:ext>
            </a:extLst>
          </p:cNvPr>
          <p:cNvSpPr>
            <a:spLocks noGrp="1"/>
          </p:cNvSpPr>
          <p:nvPr>
            <p:ph type="dt" sz="half" idx="10"/>
          </p:nvPr>
        </p:nvSpPr>
        <p:spPr/>
        <p:txBody>
          <a:bodyPr/>
          <a:lstStyle/>
          <a:p>
            <a:fld id="{2E3A44FE-429E-44C8-AC08-E7ACAEC1598C}" type="datetime1">
              <a:rPr lang="en-US" smtClean="0"/>
              <a:t>2/9/2025</a:t>
            </a:fld>
            <a:endParaRPr lang="en-US"/>
          </a:p>
        </p:txBody>
      </p:sp>
      <p:sp>
        <p:nvSpPr>
          <p:cNvPr id="5" name="Slide Number Placeholder 4">
            <a:extLst>
              <a:ext uri="{FF2B5EF4-FFF2-40B4-BE49-F238E27FC236}">
                <a16:creationId xmlns:a16="http://schemas.microsoft.com/office/drawing/2014/main" id="{D89EC18A-2236-083C-4108-390163A1F377}"/>
              </a:ext>
            </a:extLst>
          </p:cNvPr>
          <p:cNvSpPr>
            <a:spLocks noGrp="1"/>
          </p:cNvSpPr>
          <p:nvPr>
            <p:ph type="sldNum" sz="quarter" idx="12"/>
          </p:nvPr>
        </p:nvSpPr>
        <p:spPr/>
        <p:txBody>
          <a:bodyPr/>
          <a:lstStyle/>
          <a:p>
            <a:fld id="{A1B5AB9F-B15C-43D9-954B-83BE00AF48AD}" type="slidenum">
              <a:rPr lang="en-US" smtClean="0"/>
              <a:t>2</a:t>
            </a:fld>
            <a:endParaRPr lang="en-US"/>
          </a:p>
        </p:txBody>
      </p:sp>
      <p:sp>
        <p:nvSpPr>
          <p:cNvPr id="6" name="Content Placeholder 2">
            <a:extLst>
              <a:ext uri="{FF2B5EF4-FFF2-40B4-BE49-F238E27FC236}">
                <a16:creationId xmlns:a16="http://schemas.microsoft.com/office/drawing/2014/main" id="{1BA9D0DF-B92F-3C4A-5B52-2C87278C73D7}"/>
              </a:ext>
            </a:extLst>
          </p:cNvPr>
          <p:cNvSpPr txBox="1">
            <a:spLocks/>
          </p:cNvSpPr>
          <p:nvPr/>
        </p:nvSpPr>
        <p:spPr>
          <a:xfrm>
            <a:off x="6507145" y="1797992"/>
            <a:ext cx="5078604" cy="435133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kern="100" dirty="0">
                <a:solidFill>
                  <a:srgbClr val="000000"/>
                </a:solidFill>
                <a:latin typeface="Aptos" panose="020B0004020202020204" pitchFamily="34" charset="0"/>
                <a:ea typeface="+mj-ea"/>
                <a:cs typeface="Times New Roman" panose="02020603050405020304" pitchFamily="18" charset="0"/>
              </a:rPr>
              <a:t>Part 3 (Applications for Area-level Models in Forestry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Small Area Estimation R packages and Data </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SAE Direct Estimation</a:t>
            </a:r>
          </a:p>
          <a:p>
            <a:pPr marL="457200" indent="-457200">
              <a:buFont typeface="Arial" panose="020B0604020202020204" pitchFamily="34" charset="0"/>
              <a:buChar char="•"/>
            </a:pPr>
            <a:r>
              <a:rPr lang="en-US" sz="2400" kern="100" dirty="0">
                <a:solidFill>
                  <a:srgbClr val="000000"/>
                </a:solidFill>
                <a:latin typeface="Aptos" panose="020B0004020202020204" pitchFamily="34" charset="0"/>
                <a:ea typeface="+mj-ea"/>
                <a:cs typeface="Times New Roman" panose="02020603050405020304" pitchFamily="18" charset="0"/>
              </a:rPr>
              <a:t>Class Exercise and Running Codes II</a:t>
            </a:r>
          </a:p>
          <a:p>
            <a:pPr marL="0" indent="0">
              <a:buFont typeface="Arial" panose="020B0604020202020204" pitchFamily="34" charset="0"/>
              <a:buNone/>
            </a:pPr>
            <a:r>
              <a:rPr lang="en-US" sz="2400" b="1" kern="100" dirty="0">
                <a:solidFill>
                  <a:srgbClr val="000000"/>
                </a:solidFill>
                <a:latin typeface="Aptos" panose="020B0004020202020204" pitchFamily="34" charset="0"/>
                <a:ea typeface="+mj-ea"/>
                <a:cs typeface="Times New Roman" panose="02020603050405020304" pitchFamily="18" charset="0"/>
              </a:rPr>
              <a:t>Part 4 (Uncertainty Estimation)</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Uncertainty Estimation </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Variable Selection for SAE </a:t>
            </a:r>
          </a:p>
          <a:p>
            <a:pPr marL="457200" indent="-457200"/>
            <a:r>
              <a:rPr lang="en-US" sz="2400" kern="100" dirty="0">
                <a:solidFill>
                  <a:srgbClr val="000000"/>
                </a:solidFill>
                <a:latin typeface="Aptos" panose="020B0004020202020204" pitchFamily="34" charset="0"/>
                <a:ea typeface="+mj-ea"/>
                <a:cs typeface="Times New Roman" panose="02020603050405020304" pitchFamily="18" charset="0"/>
              </a:rPr>
              <a:t>Closing Thoughts and Future Direction </a:t>
            </a:r>
          </a:p>
          <a:p>
            <a:pPr marL="0" indent="0">
              <a:buFont typeface="Arial" panose="020B0604020202020204" pitchFamily="34" charse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4079401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1191-6B5D-EDBD-9F4C-7AAFB59F18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FF690-A997-C611-6345-23FE9F0370FF}"/>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6" name="Rectangle 5">
            <a:extLst>
              <a:ext uri="{FF2B5EF4-FFF2-40B4-BE49-F238E27FC236}">
                <a16:creationId xmlns:a16="http://schemas.microsoft.com/office/drawing/2014/main" id="{66E1F27C-9FE4-76A6-CA82-BC7A0CFE9DE6}"/>
              </a:ext>
            </a:extLst>
          </p:cNvPr>
          <p:cNvSpPr/>
          <p:nvPr/>
        </p:nvSpPr>
        <p:spPr>
          <a:xfrm>
            <a:off x="257613" y="5556740"/>
            <a:ext cx="11448716" cy="723482"/>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5277BBC-2C21-F18C-471A-7AFF67D0BAC2}"/>
              </a:ext>
            </a:extLst>
          </p:cNvPr>
          <p:cNvSpPr>
            <a:spLocks noGrp="1"/>
          </p:cNvSpPr>
          <p:nvPr>
            <p:ph idx="1"/>
          </p:nvPr>
        </p:nvSpPr>
        <p:spPr>
          <a:xfrm>
            <a:off x="167178" y="1024933"/>
            <a:ext cx="11539151"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model-based methods we will have a similar workflow but with some differences.</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Define our 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e.g., Mean volume in the forest, mean volume in one stand… </a:t>
            </a:r>
            <a:r>
              <a:rPr lang="en-US" sz="2400" b="1" kern="100" dirty="0">
                <a:solidFill>
                  <a:srgbClr val="000000"/>
                </a:solidFill>
                <a:latin typeface="Aptos" panose="020B0004020202020204" pitchFamily="34" charset="0"/>
                <a:ea typeface="+mj-ea"/>
                <a:cs typeface="Times New Roman" panose="02020603050405020304" pitchFamily="18" charset="0"/>
              </a:rPr>
              <a:t>We cannot know it and we will need a sample. </a:t>
            </a:r>
            <a:r>
              <a:rPr lang="en-US" sz="2400" b="1" u="sng" kern="100" dirty="0">
                <a:solidFill>
                  <a:srgbClr val="000000"/>
                </a:solidFill>
                <a:latin typeface="Aptos" panose="020B0004020202020204" pitchFamily="34" charset="0"/>
                <a:ea typeface="+mj-ea"/>
                <a:cs typeface="Times New Roman" panose="02020603050405020304" pitchFamily="18" charset="0"/>
              </a:rPr>
              <a:t>This parameter will be a random variable</a:t>
            </a:r>
            <a:endPar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a sample covering the maximum variability: </a:t>
            </a:r>
            <a:r>
              <a:rPr lang="en-US" sz="2400" b="1" i="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The sample should not be collected purposively, i.e., targeting the variable of interest. </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Postulate a model  for the population using the sample data.</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Validate the model</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Check that model assumptions hold.</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 assuming the model holds: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Using the collected data, calculate estimators and uncertainty based on the model. </a:t>
            </a:r>
          </a:p>
          <a:p>
            <a:pPr marL="0" indent="0">
              <a:buNone/>
            </a:pPr>
            <a:br>
              <a:rPr lang="en-US" sz="12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In this case, we do not have control on the model. We can postulate and test different models but they might or might not hold. We don’t control them!!</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857754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C97EE-5F38-556A-6686-257AB02B8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7772EC-BD64-23FD-63A7-54B8DC85DBFC}"/>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
        <p:nvSpPr>
          <p:cNvPr id="4" name="Content Placeholder 2">
            <a:extLst>
              <a:ext uri="{FF2B5EF4-FFF2-40B4-BE49-F238E27FC236}">
                <a16:creationId xmlns:a16="http://schemas.microsoft.com/office/drawing/2014/main" id="{9C23797C-E2E5-F0E4-6ECB-9DD15C21CE5E}"/>
              </a:ext>
            </a:extLst>
          </p:cNvPr>
          <p:cNvSpPr>
            <a:spLocks noGrp="1"/>
          </p:cNvSpPr>
          <p:nvPr>
            <p:ph idx="1"/>
          </p:nvPr>
        </p:nvSpPr>
        <p:spPr>
          <a:xfrm>
            <a:off x="4585029" y="1731132"/>
            <a:ext cx="3021941" cy="393142"/>
          </a:xfrm>
        </p:spPr>
        <p:txBody>
          <a:bodyPr vert="horz" lIns="91440" tIns="45720" rIns="91440" bIns="45720" rtlCol="0" anchor="t">
            <a:noAutofit/>
          </a:bodyPr>
          <a:lstStyle/>
          <a:p>
            <a:pPr marL="0" indent="0" algn="just">
              <a:buNone/>
            </a:pPr>
            <a:r>
              <a:rPr lang="en-US" b="1" kern="100" dirty="0">
                <a:solidFill>
                  <a:srgbClr val="000000"/>
                </a:solidFill>
                <a:latin typeface="Aptos" panose="020B0004020202020204" pitchFamily="34" charset="0"/>
                <a:ea typeface="+mj-ea"/>
                <a:cs typeface="Times New Roman" panose="02020603050405020304" pitchFamily="18" charset="0"/>
              </a:rPr>
              <a:t>Code session 1B</a:t>
            </a:r>
            <a:endParaRPr lang="en-US"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800" dirty="0"/>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
        <p:nvSpPr>
          <p:cNvPr id="5" name="TextBox 4">
            <a:extLst>
              <a:ext uri="{FF2B5EF4-FFF2-40B4-BE49-F238E27FC236}">
                <a16:creationId xmlns:a16="http://schemas.microsoft.com/office/drawing/2014/main" id="{58F4A99C-E4FE-8F39-3CAD-31B891374FE5}"/>
              </a:ext>
            </a:extLst>
          </p:cNvPr>
          <p:cNvSpPr txBox="1"/>
          <p:nvPr/>
        </p:nvSpPr>
        <p:spPr>
          <a:xfrm>
            <a:off x="606940" y="2529843"/>
            <a:ext cx="11274251" cy="4524315"/>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model-based estimation we consider the randomness that arises from a model that we assume that holds for the population.</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need to test the model. </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A model that does not account for between stand variations can result in biased estimates</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If we want a fixed effect model with coefficients for every stand we need large sample sizes. If sample sizes are small estimates will have large variance. </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1782022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ow to Fix Distortion on a Computer Screen">
            <a:extLst>
              <a:ext uri="{FF2B5EF4-FFF2-40B4-BE49-F238E27FC236}">
                <a16:creationId xmlns:a16="http://schemas.microsoft.com/office/drawing/2014/main" id="{F754EE41-B682-9433-79B4-A7602B859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5379" y="4116603"/>
            <a:ext cx="1233682" cy="185389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BD6F73A-5EED-4224-AB1E-C9C586405060}"/>
              </a:ext>
            </a:extLst>
          </p:cNvPr>
          <p:cNvSpPr>
            <a:spLocks noGrp="1"/>
          </p:cNvSpPr>
          <p:nvPr>
            <p:ph idx="1"/>
          </p:nvPr>
        </p:nvSpPr>
        <p:spPr>
          <a:xfrm>
            <a:off x="867493" y="1284431"/>
            <a:ext cx="10515600" cy="4649614"/>
          </a:xfrm>
        </p:spPr>
        <p:txBody>
          <a:bodyPr>
            <a:normAutofit/>
          </a:bodyPr>
          <a:lstStyle/>
          <a:p>
            <a:pPr marL="0" indent="0">
              <a:buNone/>
            </a:pPr>
            <a:r>
              <a:rPr lang="en-US" dirty="0"/>
              <a:t>Model based estimators </a:t>
            </a:r>
            <a:r>
              <a:rPr lang="en-US" b="1" dirty="0"/>
              <a:t>are based on the assumption that the model holds </a:t>
            </a:r>
            <a:r>
              <a:rPr lang="en-US" dirty="0"/>
              <a:t>(</a:t>
            </a:r>
            <a:r>
              <a:rPr lang="en-US" u="sng" dirty="0"/>
              <a:t>importance of validation</a:t>
            </a:r>
            <a:r>
              <a:rPr lang="en-US" dirty="0"/>
              <a:t>).</a:t>
            </a:r>
            <a:r>
              <a:rPr lang="en-US" b="1" dirty="0"/>
              <a:t> </a:t>
            </a:r>
          </a:p>
        </p:txBody>
      </p:sp>
      <p:sp>
        <p:nvSpPr>
          <p:cNvPr id="4" name="Date Placeholder 3">
            <a:extLst>
              <a:ext uri="{FF2B5EF4-FFF2-40B4-BE49-F238E27FC236}">
                <a16:creationId xmlns:a16="http://schemas.microsoft.com/office/drawing/2014/main" id="{023F1BFD-D6B5-C655-5CCB-227D226245DD}"/>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3E5049B0-C95A-FB6B-704F-964084DF0023}"/>
              </a:ext>
            </a:extLst>
          </p:cNvPr>
          <p:cNvSpPr>
            <a:spLocks noGrp="1"/>
          </p:cNvSpPr>
          <p:nvPr>
            <p:ph type="sldNum" sz="quarter" idx="12"/>
          </p:nvPr>
        </p:nvSpPr>
        <p:spPr/>
        <p:txBody>
          <a:bodyPr/>
          <a:lstStyle/>
          <a:p>
            <a:fld id="{A1B5AB9F-B15C-43D9-954B-83BE00AF48AD}" type="slidenum">
              <a:rPr lang="en-US" smtClean="0"/>
              <a:t>22</a:t>
            </a:fld>
            <a:endParaRPr lang="en-US"/>
          </a:p>
        </p:txBody>
      </p:sp>
      <p:pic>
        <p:nvPicPr>
          <p:cNvPr id="1026" name="Picture 2" descr="Those are my principles ... &quot; - Groucho Marx [767 x 600] : r/QuotesPorn">
            <a:extLst>
              <a:ext uri="{FF2B5EF4-FFF2-40B4-BE49-F238E27FC236}">
                <a16:creationId xmlns:a16="http://schemas.microsoft.com/office/drawing/2014/main" id="{CDF4AE5E-3D0E-D2C4-A403-7ACB08009C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509"/>
          <a:stretch/>
        </p:blipFill>
        <p:spPr bwMode="auto">
          <a:xfrm>
            <a:off x="1975937" y="4054380"/>
            <a:ext cx="1807917" cy="255254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D743A51-93B4-C981-F855-E701CB9B95ED}"/>
              </a:ext>
            </a:extLst>
          </p:cNvPr>
          <p:cNvSpPr txBox="1">
            <a:spLocks/>
          </p:cNvSpPr>
          <p:nvPr/>
        </p:nvSpPr>
        <p:spPr>
          <a:xfrm>
            <a:off x="6324485" y="2388313"/>
            <a:ext cx="5893747" cy="2156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Model assumptions are my principles, and </a:t>
            </a:r>
            <a:r>
              <a:rPr lang="en-US" b="1" dirty="0"/>
              <a:t>if my data does not like them …, well, I need to find other model.</a:t>
            </a:r>
          </a:p>
        </p:txBody>
      </p:sp>
      <p:sp>
        <p:nvSpPr>
          <p:cNvPr id="7" name="Arrow: Left-Right 6">
            <a:extLst>
              <a:ext uri="{FF2B5EF4-FFF2-40B4-BE49-F238E27FC236}">
                <a16:creationId xmlns:a16="http://schemas.microsoft.com/office/drawing/2014/main" id="{4ADE81D0-891E-B7D3-9626-EBBC45D1F6DE}"/>
              </a:ext>
            </a:extLst>
          </p:cNvPr>
          <p:cNvSpPr/>
          <p:nvPr/>
        </p:nvSpPr>
        <p:spPr>
          <a:xfrm>
            <a:off x="5411384" y="2876166"/>
            <a:ext cx="775624" cy="3553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420F0311-97E9-4A47-0C9A-CFB06D0433F3}"/>
              </a:ext>
            </a:extLst>
          </p:cNvPr>
          <p:cNvSpPr txBox="1">
            <a:spLocks/>
          </p:cNvSpPr>
          <p:nvPr/>
        </p:nvSpPr>
        <p:spPr>
          <a:xfrm>
            <a:off x="236597" y="2411273"/>
            <a:ext cx="5562599" cy="21564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Those are my principles, and if you don’t like them…, well, I have others.</a:t>
            </a:r>
          </a:p>
          <a:p>
            <a:pPr marL="0" indent="0">
              <a:buNone/>
            </a:pPr>
            <a:r>
              <a:rPr lang="en-US" i="1" dirty="0"/>
              <a:t>	         Groucho Marx</a:t>
            </a:r>
          </a:p>
        </p:txBody>
      </p:sp>
      <p:pic>
        <p:nvPicPr>
          <p:cNvPr id="1028" name="Picture 4" descr="Pulling My Hair Out GIFs | Tenor">
            <a:extLst>
              <a:ext uri="{FF2B5EF4-FFF2-40B4-BE49-F238E27FC236}">
                <a16:creationId xmlns:a16="http://schemas.microsoft.com/office/drawing/2014/main" id="{2A116A4D-A6CF-3C61-D192-E5799CD3D5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8471" y="4092943"/>
            <a:ext cx="1506917"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y is my model performing poorly? | by Martin Šiklar | Towards Data Science">
            <a:extLst>
              <a:ext uri="{FF2B5EF4-FFF2-40B4-BE49-F238E27FC236}">
                <a16:creationId xmlns:a16="http://schemas.microsoft.com/office/drawing/2014/main" id="{9A3A5CEF-106E-CE59-D821-F1158EE3A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7404" y="4567734"/>
            <a:ext cx="3109997" cy="1931472"/>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041102A6-D94C-DFD5-3FBF-5A15D073D5CB}"/>
              </a:ext>
            </a:extLst>
          </p:cNvPr>
          <p:cNvSpPr>
            <a:spLocks noGrp="1"/>
          </p:cNvSpPr>
          <p:nvPr>
            <p:ph type="title"/>
          </p:nvPr>
        </p:nvSpPr>
        <p:spPr>
          <a:xfrm>
            <a:off x="838199" y="0"/>
            <a:ext cx="10626970" cy="1325563"/>
          </a:xfrm>
        </p:spPr>
        <p:txBody>
          <a:bodyPr/>
          <a:lstStyle/>
          <a:p>
            <a:pPr algn="ctr"/>
            <a:r>
              <a:rPr lang="en-US" b="1" dirty="0"/>
              <a:t>Part 1. Estimation based on a model</a:t>
            </a:r>
          </a:p>
        </p:txBody>
      </p:sp>
    </p:spTree>
    <p:extLst>
      <p:ext uri="{BB962C8B-B14F-4D97-AF65-F5344CB8AC3E}">
        <p14:creationId xmlns:p14="http://schemas.microsoft.com/office/powerpoint/2010/main" val="1004184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CE2944-D7A8-858B-F846-F37B30E7D6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1F34D-E81F-D3BA-EFD3-EE771E654438}"/>
              </a:ext>
            </a:extLst>
          </p:cNvPr>
          <p:cNvSpPr>
            <a:spLocks noGrp="1"/>
          </p:cNvSpPr>
          <p:nvPr>
            <p:ph type="title"/>
          </p:nvPr>
        </p:nvSpPr>
        <p:spPr>
          <a:xfrm>
            <a:off x="152400" y="0"/>
            <a:ext cx="11713680" cy="1325563"/>
          </a:xfrm>
        </p:spPr>
        <p:txBody>
          <a:bodyPr/>
          <a:lstStyle/>
          <a:p>
            <a:pPr algn="ctr"/>
            <a:r>
              <a:rPr lang="en-US" b="1" dirty="0"/>
              <a:t>Part 2. SAE,  unit-level model</a:t>
            </a:r>
          </a:p>
        </p:txBody>
      </p:sp>
      <p:pic>
        <p:nvPicPr>
          <p:cNvPr id="8" name="Picture 7">
            <a:extLst>
              <a:ext uri="{FF2B5EF4-FFF2-40B4-BE49-F238E27FC236}">
                <a16:creationId xmlns:a16="http://schemas.microsoft.com/office/drawing/2014/main" id="{648521F2-5935-7E20-89E1-736D48473329}"/>
              </a:ext>
            </a:extLst>
          </p:cNvPr>
          <p:cNvPicPr>
            <a:picLocks noChangeAspect="1"/>
          </p:cNvPicPr>
          <p:nvPr/>
        </p:nvPicPr>
        <p:blipFill>
          <a:blip r:embed="rId2"/>
          <a:srcRect l="9118" t="15207" r="7956" b="5199"/>
          <a:stretch/>
        </p:blipFill>
        <p:spPr>
          <a:xfrm>
            <a:off x="838199" y="1383089"/>
            <a:ext cx="10110356" cy="5205846"/>
          </a:xfrm>
          <a:prstGeom prst="rect">
            <a:avLst/>
          </a:prstGeom>
        </p:spPr>
      </p:pic>
      <p:sp>
        <p:nvSpPr>
          <p:cNvPr id="11" name="Rectangle 10">
            <a:extLst>
              <a:ext uri="{FF2B5EF4-FFF2-40B4-BE49-F238E27FC236}">
                <a16:creationId xmlns:a16="http://schemas.microsoft.com/office/drawing/2014/main" id="{A957396B-7BDB-8C40-AADC-116A02E59B29}"/>
              </a:ext>
            </a:extLst>
          </p:cNvPr>
          <p:cNvSpPr/>
          <p:nvPr/>
        </p:nvSpPr>
        <p:spPr>
          <a:xfrm>
            <a:off x="11064257" y="3096346"/>
            <a:ext cx="801823" cy="1569660"/>
          </a:xfrm>
          <a:prstGeom prst="rect">
            <a:avLst/>
          </a:prstGeom>
          <a:noFill/>
        </p:spPr>
        <p:txBody>
          <a:bodyPr wrap="none" lIns="91440" tIns="45720" rIns="91440" bIns="45720">
            <a:spAutoFit/>
          </a:bodyPr>
          <a:lstStyle/>
          <a:p>
            <a:pPr algn="ctr"/>
            <a:r>
              <a:rPr lang="en-US" sz="9600" b="0" cap="none" spc="0"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264038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55BE9-417C-9BB9-3620-E171107482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D8C5D-B428-8C5D-30B4-185692F34D13}"/>
              </a:ext>
            </a:extLst>
          </p:cNvPr>
          <p:cNvSpPr>
            <a:spLocks noGrp="1"/>
          </p:cNvSpPr>
          <p:nvPr>
            <p:ph type="title"/>
          </p:nvPr>
        </p:nvSpPr>
        <p:spPr>
          <a:xfrm>
            <a:off x="121920" y="0"/>
            <a:ext cx="12070079" cy="1325563"/>
          </a:xfrm>
        </p:spPr>
        <p:txBody>
          <a:bodyPr/>
          <a:lstStyle/>
          <a:p>
            <a:pPr algn="ctr"/>
            <a:r>
              <a:rPr lang="en-US" b="1" dirty="0"/>
              <a:t>Part 2. SAE,  unit-level model</a:t>
            </a:r>
          </a:p>
        </p:txBody>
      </p:sp>
      <p:sp>
        <p:nvSpPr>
          <p:cNvPr id="5" name="TextBox 4">
            <a:extLst>
              <a:ext uri="{FF2B5EF4-FFF2-40B4-BE49-F238E27FC236}">
                <a16:creationId xmlns:a16="http://schemas.microsoft.com/office/drawing/2014/main" id="{7C33E026-EA3A-D0B4-CDD4-E9FEC6BA9625}"/>
              </a:ext>
            </a:extLst>
          </p:cNvPr>
          <p:cNvSpPr txBox="1"/>
          <p:nvPr/>
        </p:nvSpPr>
        <p:spPr>
          <a:xfrm>
            <a:off x="698380" y="1737363"/>
            <a:ext cx="11274251" cy="4524315"/>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this section we will see the basic unit-level model for small area estimation</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introduce the unit-level model and compare it with a linear model with fixed effects for stands</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see code examples to obtain stand-level estimates using the unit level model using the R </a:t>
            </a:r>
            <a:r>
              <a:rPr lang="en-US" sz="2400" kern="100" dirty="0" err="1">
                <a:solidFill>
                  <a:srgbClr val="000000"/>
                </a:solidFill>
                <a:latin typeface="Aptos" panose="020B0004020202020204" pitchFamily="34" charset="0"/>
                <a:ea typeface="+mj-ea"/>
                <a:cs typeface="Times New Roman" panose="02020603050405020304" pitchFamily="18" charset="0"/>
              </a:rPr>
              <a:t>sae</a:t>
            </a:r>
            <a:r>
              <a:rPr lang="en-US" sz="2400" kern="100" dirty="0">
                <a:solidFill>
                  <a:srgbClr val="000000"/>
                </a:solidFill>
                <a:latin typeface="Aptos" panose="020B0004020202020204" pitchFamily="34" charset="0"/>
                <a:ea typeface="+mj-ea"/>
                <a:cs typeface="Times New Roman" panose="02020603050405020304" pitchFamily="18" charset="0"/>
              </a:rPr>
              <a:t> package.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see examples of how to fit the unit-level model using general R packages for mixed-effects models.</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292284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285B7-FC94-BFE6-104F-CE8983343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C8C298-2C59-16F1-C16F-EF22C36FC771}"/>
              </a:ext>
            </a:extLst>
          </p:cNvPr>
          <p:cNvSpPr>
            <a:spLocks noGrp="1"/>
          </p:cNvSpPr>
          <p:nvPr>
            <p:ph type="title"/>
          </p:nvPr>
        </p:nvSpPr>
        <p:spPr>
          <a:xfrm>
            <a:off x="152400" y="0"/>
            <a:ext cx="11713680" cy="1325563"/>
          </a:xfrm>
        </p:spPr>
        <p:txBody>
          <a:bodyPr/>
          <a:lstStyle/>
          <a:p>
            <a:pPr algn="ctr"/>
            <a:r>
              <a:rPr lang="en-US" b="1" dirty="0"/>
              <a:t>Part 2. SAE,  unit-level model</a:t>
            </a:r>
          </a:p>
        </p:txBody>
      </p:sp>
      <p:pic>
        <p:nvPicPr>
          <p:cNvPr id="8" name="Picture 7">
            <a:extLst>
              <a:ext uri="{FF2B5EF4-FFF2-40B4-BE49-F238E27FC236}">
                <a16:creationId xmlns:a16="http://schemas.microsoft.com/office/drawing/2014/main" id="{8B3B6566-84D1-B325-C7F8-D0569DEA3BDF}"/>
              </a:ext>
            </a:extLst>
          </p:cNvPr>
          <p:cNvPicPr>
            <a:picLocks noChangeAspect="1"/>
          </p:cNvPicPr>
          <p:nvPr/>
        </p:nvPicPr>
        <p:blipFill>
          <a:blip r:embed="rId2"/>
          <a:srcRect l="9118" t="15207" r="7956" b="5199"/>
          <a:stretch/>
        </p:blipFill>
        <p:spPr>
          <a:xfrm>
            <a:off x="838199" y="1383089"/>
            <a:ext cx="10110356" cy="5205846"/>
          </a:xfrm>
          <a:prstGeom prst="rect">
            <a:avLst/>
          </a:prstGeom>
        </p:spPr>
      </p:pic>
      <p:sp>
        <p:nvSpPr>
          <p:cNvPr id="11" name="Rectangle 10">
            <a:extLst>
              <a:ext uri="{FF2B5EF4-FFF2-40B4-BE49-F238E27FC236}">
                <a16:creationId xmlns:a16="http://schemas.microsoft.com/office/drawing/2014/main" id="{EBD6B4AC-7BEE-A1A6-1269-2FA8E4F7022E}"/>
              </a:ext>
            </a:extLst>
          </p:cNvPr>
          <p:cNvSpPr/>
          <p:nvPr/>
        </p:nvSpPr>
        <p:spPr>
          <a:xfrm>
            <a:off x="11064257" y="2644170"/>
            <a:ext cx="801823" cy="1569660"/>
          </a:xfrm>
          <a:prstGeom prst="rect">
            <a:avLst/>
          </a:prstGeom>
          <a:noFill/>
        </p:spPr>
        <p:txBody>
          <a:bodyPr wrap="none" lIns="91440" tIns="45720" rIns="91440" bIns="45720">
            <a:spAutoFit/>
          </a:bodyPr>
          <a:lstStyle/>
          <a:p>
            <a:pPr algn="ctr"/>
            <a:r>
              <a:rPr lang="en-US" sz="9600" b="0" cap="none" spc="0"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585888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1A32C-B18C-57FF-A862-2654A0B9FF4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2F57783-237A-5DD1-461B-2D66171C8392}"/>
              </a:ext>
            </a:extLst>
          </p:cNvPr>
          <p:cNvSpPr>
            <a:spLocks noGrp="1"/>
          </p:cNvSpPr>
          <p:nvPr>
            <p:ph type="dt" sz="half" idx="10"/>
          </p:nvPr>
        </p:nvSpPr>
        <p:spPr/>
        <p:txBody>
          <a:bodyPr/>
          <a:lstStyle/>
          <a:p>
            <a:fld id="{303A69BB-EFEE-4E7B-9C6B-4E3884836F81}" type="datetime1">
              <a:rPr lang="en-US" smtClean="0"/>
              <a:t>2/9/2025</a:t>
            </a:fld>
            <a:endParaRPr lang="en-US"/>
          </a:p>
        </p:txBody>
      </p:sp>
      <p:pic>
        <p:nvPicPr>
          <p:cNvPr id="6" name="Picture 5">
            <a:extLst>
              <a:ext uri="{FF2B5EF4-FFF2-40B4-BE49-F238E27FC236}">
                <a16:creationId xmlns:a16="http://schemas.microsoft.com/office/drawing/2014/main" id="{80FE21EE-838B-08BB-E16C-CF88D0D9BC80}"/>
              </a:ext>
            </a:extLst>
          </p:cNvPr>
          <p:cNvPicPr>
            <a:picLocks noChangeAspect="1"/>
          </p:cNvPicPr>
          <p:nvPr/>
        </p:nvPicPr>
        <p:blipFill>
          <a:blip r:embed="rId2"/>
          <a:stretch>
            <a:fillRect/>
          </a:stretch>
        </p:blipFill>
        <p:spPr>
          <a:xfrm>
            <a:off x="3389141" y="1313854"/>
            <a:ext cx="5413717" cy="5407621"/>
          </a:xfrm>
          <a:prstGeom prst="rect">
            <a:avLst/>
          </a:prstGeom>
        </p:spPr>
      </p:pic>
      <p:sp>
        <p:nvSpPr>
          <p:cNvPr id="9" name="Title 1">
            <a:extLst>
              <a:ext uri="{FF2B5EF4-FFF2-40B4-BE49-F238E27FC236}">
                <a16:creationId xmlns:a16="http://schemas.microsoft.com/office/drawing/2014/main" id="{35FBD311-8F6F-3641-1CC3-504752D0FCAE}"/>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1867182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78DCF-99B6-AD6A-5CCB-C263875E934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9025B39-8FC5-83F3-D41C-8EB677051ACE}"/>
              </a:ext>
            </a:extLst>
          </p:cNvPr>
          <p:cNvSpPr>
            <a:spLocks noGrp="1"/>
          </p:cNvSpPr>
          <p:nvPr>
            <p:ph type="dt" sz="half" idx="10"/>
          </p:nvPr>
        </p:nvSpPr>
        <p:spPr/>
        <p:txBody>
          <a:bodyPr/>
          <a:lstStyle/>
          <a:p>
            <a:fld id="{303A69BB-EFEE-4E7B-9C6B-4E3884836F81}" type="datetime1">
              <a:rPr lang="en-US" smtClean="0"/>
              <a:t>2/9/2025</a:t>
            </a:fld>
            <a:endParaRPr lang="en-US"/>
          </a:p>
        </p:txBody>
      </p:sp>
      <p:pic>
        <p:nvPicPr>
          <p:cNvPr id="9" name="Picture 8">
            <a:extLst>
              <a:ext uri="{FF2B5EF4-FFF2-40B4-BE49-F238E27FC236}">
                <a16:creationId xmlns:a16="http://schemas.microsoft.com/office/drawing/2014/main" id="{7A7C3C29-BB88-7BBB-15BF-F74649B404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91109" y="1751212"/>
            <a:ext cx="4999301" cy="4999299"/>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976C8C7E-3703-ED4E-496A-A53C615D99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7890" y="1751212"/>
            <a:ext cx="4999301" cy="4999301"/>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23" name="TextBox 22">
            <a:extLst>
              <a:ext uri="{FF2B5EF4-FFF2-40B4-BE49-F238E27FC236}">
                <a16:creationId xmlns:a16="http://schemas.microsoft.com/office/drawing/2014/main" id="{DF5A89A8-4112-8E73-0120-FF229B2B27D6}"/>
              </a:ext>
            </a:extLst>
          </p:cNvPr>
          <p:cNvSpPr txBox="1"/>
          <p:nvPr/>
        </p:nvSpPr>
        <p:spPr>
          <a:xfrm>
            <a:off x="3581400" y="1195733"/>
            <a:ext cx="5280950" cy="523220"/>
          </a:xfrm>
          <a:prstGeom prst="rect">
            <a:avLst/>
          </a:prstGeom>
          <a:noFill/>
        </p:spPr>
        <p:txBody>
          <a:bodyPr wrap="square">
            <a:spAutoFit/>
          </a:bodyPr>
          <a:lstStyle/>
          <a:p>
            <a:r>
              <a:rPr lang="en-US" sz="2800" b="1">
                <a:latin typeface="+mj-lt"/>
              </a:rPr>
              <a:t>2 extreme cases for our model</a:t>
            </a:r>
          </a:p>
        </p:txBody>
      </p:sp>
      <p:sp>
        <p:nvSpPr>
          <p:cNvPr id="6" name="Title 1">
            <a:extLst>
              <a:ext uri="{FF2B5EF4-FFF2-40B4-BE49-F238E27FC236}">
                <a16:creationId xmlns:a16="http://schemas.microsoft.com/office/drawing/2014/main" id="{A0E41F45-F872-F975-ACF7-9369F11FF442}"/>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870052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6880F-76D2-DEA1-0B98-93AFAC88287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B8A92F5-94F4-6300-4198-335DF25B7F52}"/>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23" name="TextBox 22">
            <a:extLst>
              <a:ext uri="{FF2B5EF4-FFF2-40B4-BE49-F238E27FC236}">
                <a16:creationId xmlns:a16="http://schemas.microsoft.com/office/drawing/2014/main" id="{04039938-F3C9-E898-243F-EA5C1DBDE067}"/>
              </a:ext>
            </a:extLst>
          </p:cNvPr>
          <p:cNvSpPr txBox="1"/>
          <p:nvPr/>
        </p:nvSpPr>
        <p:spPr>
          <a:xfrm>
            <a:off x="152400" y="2664802"/>
            <a:ext cx="5943599" cy="1384995"/>
          </a:xfrm>
          <a:prstGeom prst="rect">
            <a:avLst/>
          </a:prstGeom>
          <a:noFill/>
        </p:spPr>
        <p:txBody>
          <a:bodyPr wrap="square">
            <a:spAutoFit/>
          </a:bodyPr>
          <a:lstStyle/>
          <a:p>
            <a:r>
              <a:rPr lang="en-US" sz="2800" dirty="0"/>
              <a:t>Solution: We need a model that “lifts” or “pushes down” the regression line depending on the stand</a:t>
            </a:r>
          </a:p>
        </p:txBody>
      </p:sp>
      <p:pic>
        <p:nvPicPr>
          <p:cNvPr id="3" name="Picture 2">
            <a:extLst>
              <a:ext uri="{FF2B5EF4-FFF2-40B4-BE49-F238E27FC236}">
                <a16:creationId xmlns:a16="http://schemas.microsoft.com/office/drawing/2014/main" id="{ABB1252E-78EA-C8A1-90E7-06D4906045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93899" y="982456"/>
            <a:ext cx="5845701" cy="5845699"/>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5" name="Straight Connector 4">
            <a:extLst>
              <a:ext uri="{FF2B5EF4-FFF2-40B4-BE49-F238E27FC236}">
                <a16:creationId xmlns:a16="http://schemas.microsoft.com/office/drawing/2014/main" id="{A1167FD6-F4BF-09E3-B961-F9E1951B0B98}"/>
              </a:ext>
            </a:extLst>
          </p:cNvPr>
          <p:cNvCxnSpPr>
            <a:cxnSpLocks/>
          </p:cNvCxnSpPr>
          <p:nvPr/>
        </p:nvCxnSpPr>
        <p:spPr>
          <a:xfrm flipV="1">
            <a:off x="7751605" y="1326356"/>
            <a:ext cx="3305015" cy="3339960"/>
          </a:xfrm>
          <a:prstGeom prst="line">
            <a:avLst/>
          </a:prstGeom>
          <a:solidFill>
            <a:schemeClr val="accent6">
              <a:lumMod val="40000"/>
              <a:lumOff val="60000"/>
            </a:schemeClr>
          </a:solidFill>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7466F8B-03A5-B590-C6B2-1D05B21AC91E}"/>
              </a:ext>
            </a:extLst>
          </p:cNvPr>
          <p:cNvCxnSpPr>
            <a:cxnSpLocks/>
          </p:cNvCxnSpPr>
          <p:nvPr/>
        </p:nvCxnSpPr>
        <p:spPr>
          <a:xfrm flipV="1">
            <a:off x="7938095" y="2029769"/>
            <a:ext cx="3510955" cy="3521465"/>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15" name="Arrow: Down 14">
            <a:extLst>
              <a:ext uri="{FF2B5EF4-FFF2-40B4-BE49-F238E27FC236}">
                <a16:creationId xmlns:a16="http://schemas.microsoft.com/office/drawing/2014/main" id="{42D90499-C1CA-54D8-9E51-427CA86D3902}"/>
              </a:ext>
            </a:extLst>
          </p:cNvPr>
          <p:cNvSpPr/>
          <p:nvPr/>
        </p:nvSpPr>
        <p:spPr>
          <a:xfrm>
            <a:off x="9375797" y="3535680"/>
            <a:ext cx="365560" cy="36195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F3AE4536-A8B4-2CA1-1741-3DA773885F66}"/>
              </a:ext>
            </a:extLst>
          </p:cNvPr>
          <p:cNvSpPr/>
          <p:nvPr/>
        </p:nvSpPr>
        <p:spPr>
          <a:xfrm flipV="1">
            <a:off x="9813947" y="2457994"/>
            <a:ext cx="365560" cy="431662"/>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D86126-674D-7266-5A1D-D4BBA6CF6CF5}"/>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1912428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FD5C1-D7C7-D805-BED0-9CBB9D6740E8}"/>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EACDF1C-18B4-E84C-9847-1C55067A404D}"/>
              </a:ext>
            </a:extLst>
          </p:cNvPr>
          <p:cNvSpPr/>
          <p:nvPr/>
        </p:nvSpPr>
        <p:spPr>
          <a:xfrm>
            <a:off x="326008" y="2847436"/>
            <a:ext cx="3433192" cy="75785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1812F2D-0A99-6041-AC08-E636EDFF3666}"/>
              </a:ext>
            </a:extLst>
          </p:cNvPr>
          <p:cNvSpPr/>
          <p:nvPr/>
        </p:nvSpPr>
        <p:spPr>
          <a:xfrm>
            <a:off x="2818470" y="1310953"/>
            <a:ext cx="2715982" cy="75785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1736A6-205C-07BD-0911-D3FE5D1E9B4E}"/>
                  </a:ext>
                </a:extLst>
              </p:cNvPr>
              <p:cNvSpPr>
                <a:spLocks noGrp="1"/>
              </p:cNvSpPr>
              <p:nvPr>
                <p:ph idx="1"/>
              </p:nvPr>
            </p:nvSpPr>
            <p:spPr>
              <a:xfrm>
                <a:off x="296491" y="1537830"/>
                <a:ext cx="6040185" cy="5003186"/>
              </a:xfrm>
            </p:spPr>
            <p:txBody>
              <a:bodyPr>
                <a:normAutofit fontScale="92500" lnSpcReduction="10000"/>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r>
                      <a:rPr lang="en-US" b="1" i="1">
                        <a:latin typeface="Cambria Math" panose="02040503050406030204" pitchFamily="18" charset="0"/>
                      </a:rPr>
                      <m:t>𝜷</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oMath>
                </a14:m>
                <a:r>
                  <a:rPr lang="en-US" dirty="0"/>
                  <a:t> value of variable of interest for unit </a:t>
                </a:r>
                <a14:m>
                  <m:oMath xmlns:m="http://schemas.openxmlformats.org/officeDocument/2006/math">
                    <m:r>
                      <a:rPr lang="en-US" i="1" dirty="0" smtClean="0">
                        <a:latin typeface="Cambria Math" panose="02040503050406030204" pitchFamily="18" charset="0"/>
                      </a:rPr>
                      <m:t>𝑗</m:t>
                    </m:r>
                  </m:oMath>
                </a14:m>
                <a:r>
                  <a:rPr lang="en-US" dirty="0"/>
                  <a:t> in stand </a:t>
                </a:r>
                <a14:m>
                  <m:oMath xmlns:m="http://schemas.openxmlformats.org/officeDocument/2006/math">
                    <m:r>
                      <a:rPr lang="en-US" i="1" dirty="0" smtClean="0">
                        <a:latin typeface="Cambria Math" panose="02040503050406030204" pitchFamily="18" charset="0"/>
                      </a:rPr>
                      <m:t>𝑖</m:t>
                    </m:r>
                  </m:oMath>
                </a14:m>
                <a:r>
                  <a:rPr lang="en-US" i="1"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i="1" dirty="0"/>
                  <a:t> </a:t>
                </a:r>
                <a:r>
                  <a:rPr lang="en-US" dirty="0"/>
                  <a:t>stand shift</a:t>
                </a:r>
                <a:r>
                  <a:rPr lang="en-US" i="1" dirty="0"/>
                  <a:t> </a:t>
                </a:r>
              </a:p>
              <a:p>
                <a:endParaRPr lang="en-US" sz="1000" dirty="0"/>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r>
                      <a:rPr lang="es-ES" b="0" i="1" smtClean="0">
                        <a:latin typeface="Cambria Math" panose="02040503050406030204" pitchFamily="18" charset="0"/>
                      </a:rPr>
                      <m:t> </m:t>
                    </m:r>
                    <m:r>
                      <a:rPr lang="es-ES" b="0" i="1" smtClean="0">
                        <a:latin typeface="Cambria Math" panose="02040503050406030204" pitchFamily="18" charset="0"/>
                      </a:rPr>
                      <m:t>𝑖𝑖𝑑</m:t>
                    </m:r>
                    <m:r>
                      <a:rPr lang="es-ES" b="0" i="1" smtClean="0">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𝑒</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p>
              <a:p>
                <a:endParaRPr lang="en-US" dirty="0"/>
              </a:p>
              <a:p>
                <a:r>
                  <a:rPr lang="en-US" b="1" u="sng" dirty="0"/>
                  <a:t>The</a:t>
                </a:r>
                <a:r>
                  <a:rPr lang="es-ES" b="1" u="sng" dirty="0"/>
                  <a:t> </a:t>
                </a:r>
                <a:r>
                  <a:rPr lang="en-US" b="1" u="sng" dirty="0"/>
                  <a:t>model  implies an assumption about </a:t>
                </a:r>
                <a14:m>
                  <m:oMath xmlns:m="http://schemas.openxmlformats.org/officeDocument/2006/math">
                    <m:sSub>
                      <m:sSubPr>
                        <m:ctrlPr>
                          <a:rPr lang="en-US" b="1" i="1" u="sng">
                            <a:latin typeface="Cambria Math" panose="02040503050406030204" pitchFamily="18" charset="0"/>
                          </a:rPr>
                        </m:ctrlPr>
                      </m:sSubPr>
                      <m:e>
                        <m:r>
                          <a:rPr lang="en-US" b="1" i="1" u="sng">
                            <a:latin typeface="Cambria Math" panose="02040503050406030204" pitchFamily="18" charset="0"/>
                          </a:rPr>
                          <m:t>𝒆</m:t>
                        </m:r>
                      </m:e>
                      <m:sub>
                        <m:r>
                          <a:rPr lang="en-US" b="1" i="1" u="sng">
                            <a:latin typeface="Cambria Math" panose="02040503050406030204" pitchFamily="18" charset="0"/>
                          </a:rPr>
                          <m:t>𝒊𝒋</m:t>
                        </m:r>
                      </m:sub>
                    </m:sSub>
                  </m:oMath>
                </a14:m>
                <a:r>
                  <a:rPr lang="en-US" b="1" u="sng" dirty="0"/>
                  <a:t>, but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b="1" u="sng" dirty="0"/>
                  <a:t> can take any value, no assumption about its value.</a:t>
                </a:r>
              </a:p>
              <a:p>
                <a:endParaRPr lang="en-US" b="1" u="sng" dirty="0"/>
              </a:p>
              <a:p>
                <a:r>
                  <a:rPr lang="en-US" b="1" u="sng" dirty="0"/>
                  <a:t>The coefficients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b="1" u="sng" dirty="0"/>
                  <a:t> are similar to stand means</a:t>
                </a:r>
                <a:r>
                  <a:rPr lang="en-US" b="1" u="sng" dirty="0">
                    <a:sym typeface="Wingdings" panose="05000000000000000000" pitchFamily="2" charset="2"/>
                  </a:rPr>
                  <a:t> Large variance</a:t>
                </a:r>
                <a:endParaRPr lang="en-US" b="1" u="sng" dirty="0"/>
              </a:p>
              <a:p>
                <a:endParaRPr lang="en-US" b="1" u="sng" dirty="0"/>
              </a:p>
            </p:txBody>
          </p:sp>
        </mc:Choice>
        <mc:Fallback xmlns="">
          <p:sp>
            <p:nvSpPr>
              <p:cNvPr id="3" name="Content Placeholder 2">
                <a:extLst>
                  <a:ext uri="{FF2B5EF4-FFF2-40B4-BE49-F238E27FC236}">
                    <a16:creationId xmlns:a16="http://schemas.microsoft.com/office/drawing/2014/main" id="{D01736A6-205C-07BD-0911-D3FE5D1E9B4E}"/>
                  </a:ext>
                </a:extLst>
              </p:cNvPr>
              <p:cNvSpPr>
                <a:spLocks noGrp="1" noRot="1" noChangeAspect="1" noMove="1" noResize="1" noEditPoints="1" noAdjustHandles="1" noChangeArrowheads="1" noChangeShapeType="1" noTextEdit="1"/>
              </p:cNvSpPr>
              <p:nvPr>
                <p:ph idx="1"/>
              </p:nvPr>
            </p:nvSpPr>
            <p:spPr>
              <a:xfrm>
                <a:off x="296491" y="1537830"/>
                <a:ext cx="6040185" cy="5003186"/>
              </a:xfrm>
              <a:blipFill>
                <a:blip r:embed="rId2"/>
                <a:stretch>
                  <a:fillRect l="-1616" r="-222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85FFFDA-2307-C4EA-5C7F-21A9F6713E38}"/>
              </a:ext>
            </a:extLst>
          </p:cNvPr>
          <p:cNvSpPr txBox="1"/>
          <p:nvPr/>
        </p:nvSpPr>
        <p:spPr>
          <a:xfrm>
            <a:off x="2362023" y="3114938"/>
            <a:ext cx="1845404" cy="369332"/>
          </a:xfrm>
          <a:prstGeom prst="rect">
            <a:avLst/>
          </a:prstGeom>
          <a:noFill/>
        </p:spPr>
        <p:txBody>
          <a:bodyPr wrap="square">
            <a:spAutoFit/>
          </a:bodyPr>
          <a:lstStyle/>
          <a:p>
            <a:pPr algn="ctr"/>
            <a:r>
              <a:rPr lang="en-US"/>
              <a:t>Noise</a:t>
            </a:r>
          </a:p>
        </p:txBody>
      </p:sp>
      <p:pic>
        <p:nvPicPr>
          <p:cNvPr id="57" name="Picture 56">
            <a:extLst>
              <a:ext uri="{FF2B5EF4-FFF2-40B4-BE49-F238E27FC236}">
                <a16:creationId xmlns:a16="http://schemas.microsoft.com/office/drawing/2014/main" id="{DEC7A66C-B97B-6453-1173-A53B7942A955}"/>
              </a:ext>
            </a:extLst>
          </p:cNvPr>
          <p:cNvPicPr>
            <a:picLocks noChangeAspect="1"/>
          </p:cNvPicPr>
          <p:nvPr/>
        </p:nvPicPr>
        <p:blipFill rotWithShape="1">
          <a:blip r:embed="rId3"/>
          <a:srcRect l="50626" b="3514"/>
          <a:stretch/>
        </p:blipFill>
        <p:spPr>
          <a:xfrm>
            <a:off x="9354215" y="4439942"/>
            <a:ext cx="2313661" cy="2357715"/>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E1583A96-EF26-BF26-2225-54A3D898AC30}"/>
              </a:ext>
            </a:extLst>
          </p:cNvPr>
          <p:cNvSpPr txBox="1"/>
          <p:nvPr/>
        </p:nvSpPr>
        <p:spPr>
          <a:xfrm>
            <a:off x="2818470" y="1307585"/>
            <a:ext cx="2440259" cy="369332"/>
          </a:xfrm>
          <a:prstGeom prst="rect">
            <a:avLst/>
          </a:prstGeom>
          <a:noFill/>
        </p:spPr>
        <p:txBody>
          <a:bodyPr wrap="square">
            <a:spAutoFit/>
          </a:bodyPr>
          <a:lstStyle/>
          <a:p>
            <a:pPr algn="ctr"/>
            <a:r>
              <a:rPr lang="en-US"/>
              <a:t>Unexplained by aux info </a:t>
            </a:r>
          </a:p>
        </p:txBody>
      </p:sp>
      <p:sp>
        <p:nvSpPr>
          <p:cNvPr id="4" name="Date Placeholder 3">
            <a:extLst>
              <a:ext uri="{FF2B5EF4-FFF2-40B4-BE49-F238E27FC236}">
                <a16:creationId xmlns:a16="http://schemas.microsoft.com/office/drawing/2014/main" id="{1585C134-F8C3-911C-184E-78314246B014}"/>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0610B395-A860-D5E1-9088-DE9AC8ACAC04}"/>
              </a:ext>
            </a:extLst>
          </p:cNvPr>
          <p:cNvSpPr>
            <a:spLocks noGrp="1"/>
          </p:cNvSpPr>
          <p:nvPr>
            <p:ph type="sldNum" sz="quarter" idx="12"/>
          </p:nvPr>
        </p:nvSpPr>
        <p:spPr>
          <a:xfrm>
            <a:off x="9405785" y="6380558"/>
            <a:ext cx="2638108" cy="365125"/>
          </a:xfrm>
        </p:spPr>
        <p:txBody>
          <a:bodyPr/>
          <a:lstStyle/>
          <a:p>
            <a:fld id="{A1B5AB9F-B15C-43D9-954B-83BE00AF48AD}" type="slidenum">
              <a:rPr lang="en-US" smtClean="0"/>
              <a:t>29</a:t>
            </a:fld>
            <a:endParaRPr lang="en-US"/>
          </a:p>
        </p:txBody>
      </p:sp>
      <p:pic>
        <p:nvPicPr>
          <p:cNvPr id="9" name="Picture 8">
            <a:extLst>
              <a:ext uri="{FF2B5EF4-FFF2-40B4-BE49-F238E27FC236}">
                <a16:creationId xmlns:a16="http://schemas.microsoft.com/office/drawing/2014/main" id="{2B88FBFC-A939-7155-2B1F-B04472472F79}"/>
              </a:ext>
            </a:extLst>
          </p:cNvPr>
          <p:cNvPicPr>
            <a:picLocks noChangeAspect="1"/>
          </p:cNvPicPr>
          <p:nvPr/>
        </p:nvPicPr>
        <p:blipFill rotWithShape="1">
          <a:blip r:embed="rId4">
            <a:extLst>
              <a:ext uri="{28A0092B-C50C-407E-A947-70E740481C1C}">
                <a14:useLocalDpi xmlns:a14="http://schemas.microsoft.com/office/drawing/2010/main" val="0"/>
              </a:ext>
            </a:extLst>
          </a:blip>
          <a:srcRect t="6800" r="4600" b="4351"/>
          <a:stretch/>
        </p:blipFill>
        <p:spPr>
          <a:xfrm>
            <a:off x="7233129" y="1386520"/>
            <a:ext cx="4875285" cy="29148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10" name="Straight Connector 9">
            <a:extLst>
              <a:ext uri="{FF2B5EF4-FFF2-40B4-BE49-F238E27FC236}">
                <a16:creationId xmlns:a16="http://schemas.microsoft.com/office/drawing/2014/main" id="{E8D220CC-FDD1-5DE2-3FDB-B2E1090D8C88}"/>
              </a:ext>
            </a:extLst>
          </p:cNvPr>
          <p:cNvCxnSpPr>
            <a:cxnSpLocks/>
          </p:cNvCxnSpPr>
          <p:nvPr/>
        </p:nvCxnSpPr>
        <p:spPr>
          <a:xfrm flipV="1">
            <a:off x="9705464" y="1886750"/>
            <a:ext cx="1378868" cy="57229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A810851F-0C08-060B-09FB-B4BBAB9F0713}"/>
              </a:ext>
            </a:extLst>
          </p:cNvPr>
          <p:cNvSpPr/>
          <p:nvPr/>
        </p:nvSpPr>
        <p:spPr>
          <a:xfrm>
            <a:off x="11170915" y="1876117"/>
            <a:ext cx="136392" cy="28614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1D4BD7-26E5-6C2A-D00C-2137F55BD623}"/>
                  </a:ext>
                </a:extLst>
              </p:cNvPr>
              <p:cNvSpPr txBox="1"/>
              <p:nvPr/>
            </p:nvSpPr>
            <p:spPr>
              <a:xfrm>
                <a:off x="11217426" y="1668700"/>
                <a:ext cx="58595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s-ES" sz="2000" i="1" smtClean="0">
                              <a:solidFill>
                                <a:srgbClr val="FF0000"/>
                              </a:solidFill>
                              <a:latin typeface="Cambria Math" panose="02040503050406030204" pitchFamily="18" charset="0"/>
                              <a:ea typeface="Cambria Math" panose="02040503050406030204" pitchFamily="18" charset="0"/>
                            </a:rPr>
                            <m:t>𝛽</m:t>
                          </m:r>
                        </m:e>
                        <m:sub>
                          <m:r>
                            <a:rPr lang="es-ES" sz="2000" b="0" i="1" smtClean="0">
                              <a:solidFill>
                                <a:srgbClr val="FF0000"/>
                              </a:solidFill>
                              <a:latin typeface="Cambria Math" panose="02040503050406030204" pitchFamily="18" charset="0"/>
                            </a:rPr>
                            <m:t>𝑟𝑒𝑑</m:t>
                          </m:r>
                        </m:sub>
                      </m:sSub>
                    </m:oMath>
                  </m:oMathPara>
                </a14:m>
                <a:endParaRPr lang="en-US" sz="2000"/>
              </a:p>
            </p:txBody>
          </p:sp>
        </mc:Choice>
        <mc:Fallback xmlns="">
          <p:sp>
            <p:nvSpPr>
              <p:cNvPr id="12" name="TextBox 11">
                <a:extLst>
                  <a:ext uri="{FF2B5EF4-FFF2-40B4-BE49-F238E27FC236}">
                    <a16:creationId xmlns:a16="http://schemas.microsoft.com/office/drawing/2014/main" id="{B21D4BD7-26E5-6C2A-D00C-2137F55BD623}"/>
                  </a:ext>
                </a:extLst>
              </p:cNvPr>
              <p:cNvSpPr txBox="1">
                <a:spLocks noRot="1" noChangeAspect="1" noMove="1" noResize="1" noEditPoints="1" noAdjustHandles="1" noChangeArrowheads="1" noChangeShapeType="1" noTextEdit="1"/>
              </p:cNvSpPr>
              <p:nvPr/>
            </p:nvSpPr>
            <p:spPr>
              <a:xfrm>
                <a:off x="11217426" y="1668700"/>
                <a:ext cx="585952" cy="400110"/>
              </a:xfrm>
              <a:prstGeom prst="rect">
                <a:avLst/>
              </a:prstGeom>
              <a:blipFill>
                <a:blip r:embed="rId5"/>
                <a:stretch>
                  <a:fillRect l="-4167" r="-5208" b="-15385"/>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89419B13-1F11-8FBD-6409-79076BDECB7F}"/>
              </a:ext>
            </a:extLst>
          </p:cNvPr>
          <p:cNvCxnSpPr>
            <a:cxnSpLocks/>
          </p:cNvCxnSpPr>
          <p:nvPr/>
        </p:nvCxnSpPr>
        <p:spPr>
          <a:xfrm flipV="1">
            <a:off x="8190323" y="2961880"/>
            <a:ext cx="1378868" cy="572294"/>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B7A3E79-4EBD-5E52-9812-191926BDE63B}"/>
              </a:ext>
            </a:extLst>
          </p:cNvPr>
          <p:cNvCxnSpPr>
            <a:cxnSpLocks/>
          </p:cNvCxnSpPr>
          <p:nvPr/>
        </p:nvCxnSpPr>
        <p:spPr>
          <a:xfrm flipV="1">
            <a:off x="9150798" y="2640019"/>
            <a:ext cx="1378868" cy="572294"/>
          </a:xfrm>
          <a:prstGeom prst="line">
            <a:avLst/>
          </a:prstGeom>
          <a:ln>
            <a:solidFill>
              <a:srgbClr val="4121FF"/>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9082297-1E42-8129-CDAC-94B8765A8744}"/>
              </a:ext>
            </a:extLst>
          </p:cNvPr>
          <p:cNvCxnSpPr>
            <a:cxnSpLocks/>
          </p:cNvCxnSpPr>
          <p:nvPr/>
        </p:nvCxnSpPr>
        <p:spPr>
          <a:xfrm flipV="1">
            <a:off x="8971068" y="2276266"/>
            <a:ext cx="1378868" cy="572294"/>
          </a:xfrm>
          <a:prstGeom prst="line">
            <a:avLst/>
          </a:prstGeom>
          <a:ln>
            <a:solidFill>
              <a:srgbClr val="21FF46"/>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13D6369-B043-0303-F934-AB5BD9719A25}"/>
                  </a:ext>
                </a:extLst>
              </p:cNvPr>
              <p:cNvSpPr txBox="1"/>
              <p:nvPr/>
            </p:nvSpPr>
            <p:spPr>
              <a:xfrm>
                <a:off x="10593852" y="2291818"/>
                <a:ext cx="585952"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4121FF"/>
                              </a:solidFill>
                              <a:latin typeface="Cambria Math" panose="02040503050406030204" pitchFamily="18" charset="0"/>
                            </a:rPr>
                          </m:ctrlPr>
                        </m:sSubPr>
                        <m:e>
                          <m:r>
                            <a:rPr lang="es-ES" sz="2000" i="1" smtClean="0">
                              <a:solidFill>
                                <a:srgbClr val="4121FF"/>
                              </a:solidFill>
                              <a:latin typeface="Cambria Math" panose="02040503050406030204" pitchFamily="18" charset="0"/>
                              <a:ea typeface="Cambria Math" panose="02040503050406030204" pitchFamily="18" charset="0"/>
                            </a:rPr>
                            <m:t>𝛽</m:t>
                          </m:r>
                        </m:e>
                        <m:sub>
                          <m:r>
                            <a:rPr lang="es-ES" sz="2000" b="0" i="1" smtClean="0">
                              <a:solidFill>
                                <a:srgbClr val="4121FF"/>
                              </a:solidFill>
                              <a:latin typeface="Cambria Math" panose="02040503050406030204" pitchFamily="18" charset="0"/>
                            </a:rPr>
                            <m:t>𝑏𝑙𝑢𝑒</m:t>
                          </m:r>
                        </m:sub>
                      </m:sSub>
                    </m:oMath>
                  </m:oMathPara>
                </a14:m>
                <a:endParaRPr lang="en-US" sz="2000"/>
              </a:p>
            </p:txBody>
          </p:sp>
        </mc:Choice>
        <mc:Fallback xmlns="">
          <p:sp>
            <p:nvSpPr>
              <p:cNvPr id="24" name="TextBox 23">
                <a:extLst>
                  <a:ext uri="{FF2B5EF4-FFF2-40B4-BE49-F238E27FC236}">
                    <a16:creationId xmlns:a16="http://schemas.microsoft.com/office/drawing/2014/main" id="{E13D6369-B043-0303-F934-AB5BD9719A25}"/>
                  </a:ext>
                </a:extLst>
              </p:cNvPr>
              <p:cNvSpPr txBox="1">
                <a:spLocks noRot="1" noChangeAspect="1" noMove="1" noResize="1" noEditPoints="1" noAdjustHandles="1" noChangeArrowheads="1" noChangeShapeType="1" noTextEdit="1"/>
              </p:cNvSpPr>
              <p:nvPr/>
            </p:nvSpPr>
            <p:spPr>
              <a:xfrm>
                <a:off x="10593852" y="2291818"/>
                <a:ext cx="585952" cy="400110"/>
              </a:xfrm>
              <a:prstGeom prst="rect">
                <a:avLst/>
              </a:prstGeom>
              <a:blipFill>
                <a:blip r:embed="rId6"/>
                <a:stretch>
                  <a:fillRect l="-5208" r="-19792" b="-13636"/>
                </a:stretch>
              </a:blipFill>
              <a:ln>
                <a:noFill/>
              </a:ln>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71226950-1AD8-B32B-F38A-5B9019F385FB}"/>
              </a:ext>
            </a:extLst>
          </p:cNvPr>
          <p:cNvSpPr/>
          <p:nvPr/>
        </p:nvSpPr>
        <p:spPr>
          <a:xfrm>
            <a:off x="10576320" y="2471680"/>
            <a:ext cx="119552" cy="168339"/>
          </a:xfrm>
          <a:prstGeom prst="rightBrace">
            <a:avLst/>
          </a:prstGeom>
          <a:ln w="28575">
            <a:solidFill>
              <a:srgbClr val="412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D54CA766-F566-F195-FDAE-D476734B460F}"/>
              </a:ext>
            </a:extLst>
          </p:cNvPr>
          <p:cNvSpPr/>
          <p:nvPr/>
        </p:nvSpPr>
        <p:spPr>
          <a:xfrm flipH="1">
            <a:off x="8871891" y="2832237"/>
            <a:ext cx="179732" cy="166820"/>
          </a:xfrm>
          <a:prstGeom prst="rightBrace">
            <a:avLst/>
          </a:prstGeom>
          <a:ln w="28575">
            <a:solidFill>
              <a:srgbClr val="21FF4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FF46"/>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95DEB7B-CF7D-F6DF-AA62-25F4492B243A}"/>
                  </a:ext>
                </a:extLst>
              </p:cNvPr>
              <p:cNvSpPr txBox="1"/>
              <p:nvPr/>
            </p:nvSpPr>
            <p:spPr>
              <a:xfrm>
                <a:off x="7964218" y="2641256"/>
                <a:ext cx="585952"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21FF46"/>
                              </a:solidFill>
                              <a:latin typeface="Cambria Math" panose="02040503050406030204" pitchFamily="18" charset="0"/>
                            </a:rPr>
                          </m:ctrlPr>
                        </m:sSubPr>
                        <m:e>
                          <m:r>
                            <a:rPr lang="es-ES" sz="2000" i="1" smtClean="0">
                              <a:solidFill>
                                <a:srgbClr val="21FF46"/>
                              </a:solidFill>
                              <a:latin typeface="Cambria Math" panose="02040503050406030204" pitchFamily="18" charset="0"/>
                              <a:ea typeface="Cambria Math" panose="02040503050406030204" pitchFamily="18" charset="0"/>
                            </a:rPr>
                            <m:t>𝛽</m:t>
                          </m:r>
                        </m:e>
                        <m:sub>
                          <m:r>
                            <a:rPr lang="es-ES" sz="2000" b="0" i="1" smtClean="0">
                              <a:solidFill>
                                <a:srgbClr val="21FF46"/>
                              </a:solidFill>
                              <a:latin typeface="Cambria Math" panose="02040503050406030204" pitchFamily="18" charset="0"/>
                            </a:rPr>
                            <m:t>𝑔𝑟𝑒𝑒𝑛</m:t>
                          </m:r>
                        </m:sub>
                      </m:sSub>
                    </m:oMath>
                  </m:oMathPara>
                </a14:m>
                <a:endParaRPr lang="en-US" sz="2000"/>
              </a:p>
            </p:txBody>
          </p:sp>
        </mc:Choice>
        <mc:Fallback xmlns="">
          <p:sp>
            <p:nvSpPr>
              <p:cNvPr id="29" name="TextBox 28">
                <a:extLst>
                  <a:ext uri="{FF2B5EF4-FFF2-40B4-BE49-F238E27FC236}">
                    <a16:creationId xmlns:a16="http://schemas.microsoft.com/office/drawing/2014/main" id="{895DEB7B-CF7D-F6DF-AA62-25F4492B243A}"/>
                  </a:ext>
                </a:extLst>
              </p:cNvPr>
              <p:cNvSpPr txBox="1">
                <a:spLocks noRot="1" noChangeAspect="1" noMove="1" noResize="1" noEditPoints="1" noAdjustHandles="1" noChangeArrowheads="1" noChangeShapeType="1" noTextEdit="1"/>
              </p:cNvSpPr>
              <p:nvPr/>
            </p:nvSpPr>
            <p:spPr>
              <a:xfrm>
                <a:off x="7964218" y="2641256"/>
                <a:ext cx="585952" cy="423770"/>
              </a:xfrm>
              <a:prstGeom prst="rect">
                <a:avLst/>
              </a:prstGeom>
              <a:blipFill>
                <a:blip r:embed="rId7"/>
                <a:stretch>
                  <a:fillRect l="-4124" r="-4123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963FC4B-CA0F-7324-8106-2129FA47885C}"/>
                  </a:ext>
                </a:extLst>
              </p:cNvPr>
              <p:cNvSpPr txBox="1"/>
              <p:nvPr/>
            </p:nvSpPr>
            <p:spPr>
              <a:xfrm>
                <a:off x="8121846" y="3326419"/>
                <a:ext cx="585952" cy="42505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rPr>
                          </m:ctrlPr>
                        </m:sSubPr>
                        <m:e>
                          <m:r>
                            <a:rPr lang="es-ES" sz="2000" i="1" smtClean="0">
                              <a:solidFill>
                                <a:srgbClr val="7030A0"/>
                              </a:solidFill>
                              <a:latin typeface="Cambria Math" panose="02040503050406030204" pitchFamily="18" charset="0"/>
                              <a:ea typeface="Cambria Math" panose="02040503050406030204" pitchFamily="18" charset="0"/>
                            </a:rPr>
                            <m:t>𝛽</m:t>
                          </m:r>
                        </m:e>
                        <m:sub>
                          <m:r>
                            <a:rPr lang="es-ES" sz="2000" b="0" i="1" smtClean="0">
                              <a:solidFill>
                                <a:srgbClr val="7030A0"/>
                              </a:solidFill>
                              <a:latin typeface="Cambria Math" panose="02040503050406030204" pitchFamily="18" charset="0"/>
                            </a:rPr>
                            <m:t>𝑝𝑢𝑟𝑝𝑙𝑒</m:t>
                          </m:r>
                        </m:sub>
                      </m:sSub>
                    </m:oMath>
                  </m:oMathPara>
                </a14:m>
                <a:endParaRPr lang="en-US" sz="2000"/>
              </a:p>
            </p:txBody>
          </p:sp>
        </mc:Choice>
        <mc:Fallback xmlns="">
          <p:sp>
            <p:nvSpPr>
              <p:cNvPr id="32" name="TextBox 31">
                <a:extLst>
                  <a:ext uri="{FF2B5EF4-FFF2-40B4-BE49-F238E27FC236}">
                    <a16:creationId xmlns:a16="http://schemas.microsoft.com/office/drawing/2014/main" id="{C963FC4B-CA0F-7324-8106-2129FA47885C}"/>
                  </a:ext>
                </a:extLst>
              </p:cNvPr>
              <p:cNvSpPr txBox="1">
                <a:spLocks noRot="1" noChangeAspect="1" noMove="1" noResize="1" noEditPoints="1" noAdjustHandles="1" noChangeArrowheads="1" noChangeShapeType="1" noTextEdit="1"/>
              </p:cNvSpPr>
              <p:nvPr/>
            </p:nvSpPr>
            <p:spPr>
              <a:xfrm>
                <a:off x="8121846" y="3326419"/>
                <a:ext cx="585952" cy="425053"/>
              </a:xfrm>
              <a:prstGeom prst="rect">
                <a:avLst/>
              </a:prstGeom>
              <a:blipFill>
                <a:blip r:embed="rId8"/>
                <a:stretch>
                  <a:fillRect l="-4167" r="-60417" b="-10145"/>
                </a:stretch>
              </a:blipFill>
              <a:ln>
                <a:noFill/>
              </a:ln>
            </p:spPr>
            <p:txBody>
              <a:bodyPr/>
              <a:lstStyle/>
              <a:p>
                <a:r>
                  <a:rPr lang="en-US">
                    <a:noFill/>
                  </a:rPr>
                  <a:t> </a:t>
                </a:r>
              </a:p>
            </p:txBody>
          </p:sp>
        </mc:Fallback>
      </mc:AlternateContent>
      <p:sp>
        <p:nvSpPr>
          <p:cNvPr id="33" name="Right Brace 32">
            <a:extLst>
              <a:ext uri="{FF2B5EF4-FFF2-40B4-BE49-F238E27FC236}">
                <a16:creationId xmlns:a16="http://schemas.microsoft.com/office/drawing/2014/main" id="{D1725F32-3CC1-6BB8-CF53-F8DB0DFDD57F}"/>
              </a:ext>
            </a:extLst>
          </p:cNvPr>
          <p:cNvSpPr/>
          <p:nvPr/>
        </p:nvSpPr>
        <p:spPr>
          <a:xfrm flipH="1">
            <a:off x="8079489" y="3361537"/>
            <a:ext cx="126506" cy="1726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51589F46-F682-5BE6-EFEA-F3FDAA29B294}"/>
              </a:ext>
            </a:extLst>
          </p:cNvPr>
          <p:cNvSpPr/>
          <p:nvPr/>
        </p:nvSpPr>
        <p:spPr>
          <a:xfrm>
            <a:off x="7274148" y="2987785"/>
            <a:ext cx="1158949" cy="288018"/>
          </a:xfrm>
          <a:custGeom>
            <a:avLst/>
            <a:gdLst>
              <a:gd name="connsiteX0" fmla="*/ 0 w 1158949"/>
              <a:gd name="connsiteY0" fmla="*/ 213590 h 288018"/>
              <a:gd name="connsiteX1" fmla="*/ 308345 w 1158949"/>
              <a:gd name="connsiteY1" fmla="*/ 939 h 288018"/>
              <a:gd name="connsiteX2" fmla="*/ 1158949 w 1158949"/>
              <a:gd name="connsiteY2" fmla="*/ 288018 h 288018"/>
            </a:gdLst>
            <a:ahLst/>
            <a:cxnLst>
              <a:cxn ang="0">
                <a:pos x="connsiteX0" y="connsiteY0"/>
              </a:cxn>
              <a:cxn ang="0">
                <a:pos x="connsiteX1" y="connsiteY1"/>
              </a:cxn>
              <a:cxn ang="0">
                <a:pos x="connsiteX2" y="connsiteY2"/>
              </a:cxn>
            </a:cxnLst>
            <a:rect l="l" t="t" r="r" b="b"/>
            <a:pathLst>
              <a:path w="1158949" h="288018">
                <a:moveTo>
                  <a:pt x="0" y="213590"/>
                </a:moveTo>
                <a:cubicBezTo>
                  <a:pt x="57593" y="101062"/>
                  <a:pt x="115187" y="-11466"/>
                  <a:pt x="308345" y="939"/>
                </a:cubicBezTo>
                <a:cubicBezTo>
                  <a:pt x="501503" y="13344"/>
                  <a:pt x="830226" y="150681"/>
                  <a:pt x="1158949" y="288018"/>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CD05BE0-F31F-86B9-418F-8CBDDED63AF9}"/>
              </a:ext>
            </a:extLst>
          </p:cNvPr>
          <p:cNvSpPr/>
          <p:nvPr/>
        </p:nvSpPr>
        <p:spPr>
          <a:xfrm rot="20391697">
            <a:off x="8004747" y="2987398"/>
            <a:ext cx="2005741" cy="54516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21F91CD-230C-C5B1-F72B-D0B7969B33F5}"/>
              </a:ext>
            </a:extLst>
          </p:cNvPr>
          <p:cNvSpPr/>
          <p:nvPr/>
        </p:nvSpPr>
        <p:spPr>
          <a:xfrm rot="20391697">
            <a:off x="6132513" y="4608058"/>
            <a:ext cx="3152845" cy="82127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638B9BBA-A677-8FD9-AC83-64E7771FC08E}"/>
              </a:ext>
            </a:extLst>
          </p:cNvPr>
          <p:cNvCxnSpPr>
            <a:cxnSpLocks/>
          </p:cNvCxnSpPr>
          <p:nvPr/>
        </p:nvCxnSpPr>
        <p:spPr>
          <a:xfrm flipV="1">
            <a:off x="6658398" y="4556710"/>
            <a:ext cx="2198164" cy="920204"/>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51" name="Flowchart: Connector 50">
            <a:extLst>
              <a:ext uri="{FF2B5EF4-FFF2-40B4-BE49-F238E27FC236}">
                <a16:creationId xmlns:a16="http://schemas.microsoft.com/office/drawing/2014/main" id="{91CF0B35-6A5E-494D-679D-7DA329CDD656}"/>
              </a:ext>
            </a:extLst>
          </p:cNvPr>
          <p:cNvSpPr/>
          <p:nvPr/>
        </p:nvSpPr>
        <p:spPr>
          <a:xfrm>
            <a:off x="6972263" y="5111768"/>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7F1F2745-6E00-D8BB-8B00-585507589C1F}"/>
              </a:ext>
            </a:extLst>
          </p:cNvPr>
          <p:cNvSpPr/>
          <p:nvPr/>
        </p:nvSpPr>
        <p:spPr>
          <a:xfrm>
            <a:off x="7704016" y="4790663"/>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EAD795C1-44BE-59C5-3D19-B722702B5D8C}"/>
              </a:ext>
            </a:extLst>
          </p:cNvPr>
          <p:cNvSpPr/>
          <p:nvPr/>
        </p:nvSpPr>
        <p:spPr>
          <a:xfrm>
            <a:off x="7479689" y="5153065"/>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AFA51EAC-A975-97CA-EE3A-B273ED4733FB}"/>
              </a:ext>
            </a:extLst>
          </p:cNvPr>
          <p:cNvSpPr/>
          <p:nvPr/>
        </p:nvSpPr>
        <p:spPr>
          <a:xfrm>
            <a:off x="8287531" y="4934440"/>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5B341735-3E64-F639-3AA9-C8AF5F64CD84}"/>
              </a:ext>
            </a:extLst>
          </p:cNvPr>
          <p:cNvSpPr/>
          <p:nvPr/>
        </p:nvSpPr>
        <p:spPr>
          <a:xfrm>
            <a:off x="8153579" y="5164099"/>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CD59EF3B-ADA8-5305-EB4D-62555D58CBC7}"/>
              </a:ext>
            </a:extLst>
          </p:cNvPr>
          <p:cNvSpPr/>
          <p:nvPr/>
        </p:nvSpPr>
        <p:spPr>
          <a:xfrm>
            <a:off x="10263550"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04DFA6D2-B5D1-9CE4-957D-EA808718A418}"/>
              </a:ext>
            </a:extLst>
          </p:cNvPr>
          <p:cNvSpPr/>
          <p:nvPr/>
        </p:nvSpPr>
        <p:spPr>
          <a:xfrm>
            <a:off x="10114345"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E78CF016-4D44-2366-C2DF-575D6F26C10E}"/>
              </a:ext>
            </a:extLst>
          </p:cNvPr>
          <p:cNvSpPr/>
          <p:nvPr/>
        </p:nvSpPr>
        <p:spPr>
          <a:xfrm>
            <a:off x="10932924"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9B74C99D-147E-3769-0B88-0E81B9AEE416}"/>
              </a:ext>
            </a:extLst>
          </p:cNvPr>
          <p:cNvSpPr/>
          <p:nvPr/>
        </p:nvSpPr>
        <p:spPr>
          <a:xfrm>
            <a:off x="10797194"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B425767D-23C4-7EEB-6FF5-2E9BABA91DC7}"/>
              </a:ext>
            </a:extLst>
          </p:cNvPr>
          <p:cNvSpPr/>
          <p:nvPr/>
        </p:nvSpPr>
        <p:spPr>
          <a:xfrm>
            <a:off x="9919136"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F5E7786C-196E-4019-E9F5-8A2950C38829}"/>
              </a:ext>
            </a:extLst>
          </p:cNvPr>
          <p:cNvSpPr/>
          <p:nvPr/>
        </p:nvSpPr>
        <p:spPr>
          <a:xfrm>
            <a:off x="10543546"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2BFD3CA8-90EA-6967-E235-F95F0DDAD888}"/>
              </a:ext>
            </a:extLst>
          </p:cNvPr>
          <p:cNvSpPr/>
          <p:nvPr/>
        </p:nvSpPr>
        <p:spPr>
          <a:xfrm>
            <a:off x="10394341"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2D6FCB0A-202D-2993-90E1-64C90588316F}"/>
              </a:ext>
            </a:extLst>
          </p:cNvPr>
          <p:cNvSpPr/>
          <p:nvPr/>
        </p:nvSpPr>
        <p:spPr>
          <a:xfrm>
            <a:off x="11212920" y="6383056"/>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730FA13D-4F63-1D25-D1C7-FA860D51D969}"/>
              </a:ext>
            </a:extLst>
          </p:cNvPr>
          <p:cNvSpPr/>
          <p:nvPr/>
        </p:nvSpPr>
        <p:spPr>
          <a:xfrm>
            <a:off x="11077190" y="6383056"/>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3D633EB8-6AE2-F9F6-B2D7-E596BDEDACBB}"/>
              </a:ext>
            </a:extLst>
          </p:cNvPr>
          <p:cNvSpPr/>
          <p:nvPr/>
        </p:nvSpPr>
        <p:spPr>
          <a:xfrm>
            <a:off x="9054264" y="3212313"/>
            <a:ext cx="651199" cy="1318287"/>
          </a:xfrm>
          <a:custGeom>
            <a:avLst/>
            <a:gdLst>
              <a:gd name="connsiteX0" fmla="*/ 622842 w 622842"/>
              <a:gd name="connsiteY0" fmla="*/ 0 h 1796902"/>
              <a:gd name="connsiteX1" fmla="*/ 27418 w 622842"/>
              <a:gd name="connsiteY1" fmla="*/ 1010093 h 1796902"/>
              <a:gd name="connsiteX2" fmla="*/ 155009 w 622842"/>
              <a:gd name="connsiteY2" fmla="*/ 1796902 h 1796902"/>
            </a:gdLst>
            <a:ahLst/>
            <a:cxnLst>
              <a:cxn ang="0">
                <a:pos x="connsiteX0" y="connsiteY0"/>
              </a:cxn>
              <a:cxn ang="0">
                <a:pos x="connsiteX1" y="connsiteY1"/>
              </a:cxn>
              <a:cxn ang="0">
                <a:pos x="connsiteX2" y="connsiteY2"/>
              </a:cxn>
            </a:cxnLst>
            <a:rect l="l" t="t" r="r" b="b"/>
            <a:pathLst>
              <a:path w="622842" h="1796902">
                <a:moveTo>
                  <a:pt x="622842" y="0"/>
                </a:moveTo>
                <a:cubicBezTo>
                  <a:pt x="364116" y="355304"/>
                  <a:pt x="105390" y="710609"/>
                  <a:pt x="27418" y="1010093"/>
                </a:cubicBezTo>
                <a:cubicBezTo>
                  <a:pt x="-50554" y="1309577"/>
                  <a:pt x="52227" y="1553239"/>
                  <a:pt x="155009" y="1796902"/>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352FE723-B368-FBB3-5416-427DF9A08F3B}"/>
              </a:ext>
            </a:extLst>
          </p:cNvPr>
          <p:cNvSpPr/>
          <p:nvPr/>
        </p:nvSpPr>
        <p:spPr>
          <a:xfrm>
            <a:off x="10464477"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3E8D220F-81BA-E50E-1073-BDF2F27EA400}"/>
              </a:ext>
            </a:extLst>
          </p:cNvPr>
          <p:cNvSpPr/>
          <p:nvPr/>
        </p:nvSpPr>
        <p:spPr>
          <a:xfrm>
            <a:off x="10210085"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2B04D055-E96A-340C-51A8-77A321C507E6}"/>
              </a:ext>
            </a:extLst>
          </p:cNvPr>
          <p:cNvSpPr/>
          <p:nvPr/>
        </p:nvSpPr>
        <p:spPr>
          <a:xfrm>
            <a:off x="10866051"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69AD9E16-09A5-6522-B1D1-21086A4E7D2E}"/>
              </a:ext>
            </a:extLst>
          </p:cNvPr>
          <p:cNvSpPr/>
          <p:nvPr/>
        </p:nvSpPr>
        <p:spPr>
          <a:xfrm>
            <a:off x="11000789" y="6383056"/>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7AE35F8D-88E2-EB53-25F4-629F468E8683}"/>
              </a:ext>
            </a:extLst>
          </p:cNvPr>
          <p:cNvSpPr/>
          <p:nvPr/>
        </p:nvSpPr>
        <p:spPr>
          <a:xfrm>
            <a:off x="10014876" y="6383056"/>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F3A50592-43DC-C6D5-2447-840755373F02}"/>
              </a:ext>
            </a:extLst>
          </p:cNvPr>
          <p:cNvSpPr/>
          <p:nvPr/>
        </p:nvSpPr>
        <p:spPr>
          <a:xfrm>
            <a:off x="10713704" y="6383056"/>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FCDEE8D3-1891-4466-58DD-76176E3D96FA}"/>
              </a:ext>
            </a:extLst>
          </p:cNvPr>
          <p:cNvSpPr/>
          <p:nvPr/>
        </p:nvSpPr>
        <p:spPr>
          <a:xfrm>
            <a:off x="10627447" y="6383056"/>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64ECAB11-8F7A-23E1-9594-D7D0BC62D883}"/>
              </a:ext>
            </a:extLst>
          </p:cNvPr>
          <p:cNvSpPr/>
          <p:nvPr/>
        </p:nvSpPr>
        <p:spPr>
          <a:xfrm>
            <a:off x="7335476" y="3655917"/>
            <a:ext cx="851209" cy="1059383"/>
          </a:xfrm>
          <a:custGeom>
            <a:avLst/>
            <a:gdLst>
              <a:gd name="connsiteX0" fmla="*/ 1074420 w 1171972"/>
              <a:gd name="connsiteY0" fmla="*/ 0 h 1394460"/>
              <a:gd name="connsiteX1" fmla="*/ 1066800 w 1171972"/>
              <a:gd name="connsiteY1" fmla="*/ 708660 h 1394460"/>
              <a:gd name="connsiteX2" fmla="*/ 0 w 1171972"/>
              <a:gd name="connsiteY2" fmla="*/ 1394460 h 1394460"/>
            </a:gdLst>
            <a:ahLst/>
            <a:cxnLst>
              <a:cxn ang="0">
                <a:pos x="connsiteX0" y="connsiteY0"/>
              </a:cxn>
              <a:cxn ang="0">
                <a:pos x="connsiteX1" y="connsiteY1"/>
              </a:cxn>
              <a:cxn ang="0">
                <a:pos x="connsiteX2" y="connsiteY2"/>
              </a:cxn>
            </a:cxnLst>
            <a:rect l="l" t="t" r="r" b="b"/>
            <a:pathLst>
              <a:path w="1171972" h="1394460">
                <a:moveTo>
                  <a:pt x="1074420" y="0"/>
                </a:moveTo>
                <a:cubicBezTo>
                  <a:pt x="1160145" y="238125"/>
                  <a:pt x="1245870" y="476250"/>
                  <a:pt x="1066800" y="708660"/>
                </a:cubicBezTo>
                <a:cubicBezTo>
                  <a:pt x="887730" y="941070"/>
                  <a:pt x="443865" y="1167765"/>
                  <a:pt x="0" y="1394460"/>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2A350270-0E5E-0E0D-58D8-7CE51D3D5FE1}"/>
                  </a:ext>
                </a:extLst>
              </p:cNvPr>
              <p:cNvSpPr txBox="1"/>
              <p:nvPr/>
            </p:nvSpPr>
            <p:spPr>
              <a:xfrm>
                <a:off x="7613929" y="4891232"/>
                <a:ext cx="585952" cy="42479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𝑖𝑗</m:t>
                          </m:r>
                        </m:sub>
                      </m:sSub>
                    </m:oMath>
                  </m:oMathPara>
                </a14:m>
                <a:endParaRPr lang="en-US" sz="2000"/>
              </a:p>
            </p:txBody>
          </p:sp>
        </mc:Choice>
        <mc:Fallback xmlns="">
          <p:sp>
            <p:nvSpPr>
              <p:cNvPr id="82" name="TextBox 81">
                <a:extLst>
                  <a:ext uri="{FF2B5EF4-FFF2-40B4-BE49-F238E27FC236}">
                    <a16:creationId xmlns:a16="http://schemas.microsoft.com/office/drawing/2014/main" id="{2A350270-0E5E-0E0D-58D8-7CE51D3D5FE1}"/>
                  </a:ext>
                </a:extLst>
              </p:cNvPr>
              <p:cNvSpPr txBox="1">
                <a:spLocks noRot="1" noChangeAspect="1" noMove="1" noResize="1" noEditPoints="1" noAdjustHandles="1" noChangeArrowheads="1" noChangeShapeType="1" noTextEdit="1"/>
              </p:cNvSpPr>
              <p:nvPr/>
            </p:nvSpPr>
            <p:spPr>
              <a:xfrm>
                <a:off x="7613929" y="4891232"/>
                <a:ext cx="585952" cy="424796"/>
              </a:xfrm>
              <a:prstGeom prst="rect">
                <a:avLst/>
              </a:prstGeom>
              <a:blipFill>
                <a:blip r:embed="rId9"/>
                <a:stretch>
                  <a:fillRect b="-10000"/>
                </a:stretch>
              </a:blipFill>
              <a:ln>
                <a:noFill/>
              </a:ln>
            </p:spPr>
            <p:txBody>
              <a:bodyPr/>
              <a:lstStyle/>
              <a:p>
                <a:r>
                  <a:rPr lang="en-US">
                    <a:noFill/>
                  </a:rPr>
                  <a:t> </a:t>
                </a:r>
              </a:p>
            </p:txBody>
          </p:sp>
        </mc:Fallback>
      </mc:AlternateContent>
      <p:sp>
        <p:nvSpPr>
          <p:cNvPr id="83" name="Right Brace 82">
            <a:extLst>
              <a:ext uri="{FF2B5EF4-FFF2-40B4-BE49-F238E27FC236}">
                <a16:creationId xmlns:a16="http://schemas.microsoft.com/office/drawing/2014/main" id="{685CF775-A9C7-A93C-640A-C1495C68FB71}"/>
              </a:ext>
            </a:extLst>
          </p:cNvPr>
          <p:cNvSpPr/>
          <p:nvPr/>
        </p:nvSpPr>
        <p:spPr>
          <a:xfrm flipH="1">
            <a:off x="7997588" y="4876186"/>
            <a:ext cx="172079" cy="3778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75000"/>
                </a:schemeClr>
              </a:solidFill>
            </a:endParaRPr>
          </a:p>
        </p:txBody>
      </p:sp>
      <p:sp>
        <p:nvSpPr>
          <p:cNvPr id="16" name="Title 1">
            <a:extLst>
              <a:ext uri="{FF2B5EF4-FFF2-40B4-BE49-F238E27FC236}">
                <a16:creationId xmlns:a16="http://schemas.microsoft.com/office/drawing/2014/main" id="{269F0D40-8498-D227-69FC-85CA861DF818}"/>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1365304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E13B-30BE-FB48-1282-FD75C655ECD8}"/>
              </a:ext>
            </a:extLst>
          </p:cNvPr>
          <p:cNvSpPr>
            <a:spLocks noGrp="1"/>
          </p:cNvSpPr>
          <p:nvPr>
            <p:ph type="title"/>
          </p:nvPr>
        </p:nvSpPr>
        <p:spPr>
          <a:xfrm>
            <a:off x="838200" y="0"/>
            <a:ext cx="10515600" cy="1325563"/>
          </a:xfrm>
        </p:spPr>
        <p:txBody>
          <a:bodyPr/>
          <a:lstStyle/>
          <a:p>
            <a:pPr algn="ctr"/>
            <a:r>
              <a:rPr lang="en-US" b="1" dirty="0"/>
              <a:t>Part 1. Introduction</a:t>
            </a:r>
          </a:p>
        </p:txBody>
      </p:sp>
      <p:sp>
        <p:nvSpPr>
          <p:cNvPr id="4" name="Content Placeholder 2">
            <a:extLst>
              <a:ext uri="{FF2B5EF4-FFF2-40B4-BE49-F238E27FC236}">
                <a16:creationId xmlns:a16="http://schemas.microsoft.com/office/drawing/2014/main" id="{16697B94-FDE0-5DCB-780E-66634E937950}"/>
              </a:ext>
            </a:extLst>
          </p:cNvPr>
          <p:cNvSpPr>
            <a:spLocks noGrp="1"/>
          </p:cNvSpPr>
          <p:nvPr>
            <p:ph idx="1"/>
          </p:nvPr>
        </p:nvSpPr>
        <p:spPr>
          <a:xfrm>
            <a:off x="838199" y="1825624"/>
            <a:ext cx="10515600" cy="3871791"/>
          </a:xfrm>
        </p:spPr>
        <p:txBody>
          <a:bodyPr vert="horz" lIns="91440" tIns="45720" rIns="91440" bIns="45720" rtlCol="0" anchor="t">
            <a:normAutofit/>
          </a:bodyPr>
          <a:lstStyle/>
          <a:p>
            <a:r>
              <a:rPr lang="en-US" kern="100" dirty="0">
                <a:solidFill>
                  <a:srgbClr val="000000"/>
                </a:solidFill>
                <a:latin typeface="Aptos" panose="020B0004020202020204" pitchFamily="34" charset="0"/>
                <a:ea typeface="+mj-ea"/>
                <a:cs typeface="Times New Roman" panose="02020603050405020304" pitchFamily="18" charset="0"/>
              </a:rPr>
              <a:t>The objective of this section is to </a:t>
            </a:r>
            <a:r>
              <a:rPr lang="en-US" b="1" kern="100" dirty="0">
                <a:solidFill>
                  <a:srgbClr val="000000"/>
                </a:solidFill>
                <a:latin typeface="Aptos" panose="020B0004020202020204" pitchFamily="34" charset="0"/>
                <a:ea typeface="+mj-ea"/>
                <a:cs typeface="Times New Roman" panose="02020603050405020304" pitchFamily="18" charset="0"/>
              </a:rPr>
              <a:t>introduce the small area estimation problem</a:t>
            </a:r>
            <a:r>
              <a:rPr lang="en-US" kern="100" dirty="0">
                <a:solidFill>
                  <a:srgbClr val="000000"/>
                </a:solidFill>
                <a:latin typeface="Aptos" panose="020B0004020202020204" pitchFamily="34" charset="0"/>
                <a:ea typeface="+mj-ea"/>
                <a:cs typeface="Times New Roman" panose="02020603050405020304" pitchFamily="18" charset="0"/>
              </a:rPr>
              <a:t>. </a:t>
            </a:r>
          </a:p>
          <a:p>
            <a:r>
              <a:rPr lang="en-US" kern="100" dirty="0">
                <a:solidFill>
                  <a:srgbClr val="000000"/>
                </a:solidFill>
                <a:latin typeface="Aptos" panose="020B0004020202020204" pitchFamily="34" charset="0"/>
                <a:ea typeface="+mj-ea"/>
                <a:cs typeface="Times New Roman" panose="02020603050405020304" pitchFamily="18" charset="0"/>
              </a:rPr>
              <a:t>To that end, we will </a:t>
            </a:r>
            <a:r>
              <a:rPr lang="en-US" b="1" kern="100" dirty="0">
                <a:solidFill>
                  <a:srgbClr val="000000"/>
                </a:solidFill>
                <a:latin typeface="Aptos" panose="020B0004020202020204" pitchFamily="34" charset="0"/>
                <a:ea typeface="+mj-ea"/>
                <a:cs typeface="Times New Roman" panose="02020603050405020304" pitchFamily="18" charset="0"/>
              </a:rPr>
              <a:t>revisit classical sampling techniques (i.e., design-based)</a:t>
            </a:r>
            <a:r>
              <a:rPr lang="en-US" kern="100" dirty="0">
                <a:solidFill>
                  <a:srgbClr val="000000"/>
                </a:solidFill>
                <a:latin typeface="Aptos" panose="020B0004020202020204" pitchFamily="34" charset="0"/>
                <a:ea typeface="+mj-ea"/>
                <a:cs typeface="Times New Roman" panose="02020603050405020304" pitchFamily="18" charset="0"/>
              </a:rPr>
              <a:t>.</a:t>
            </a:r>
          </a:p>
          <a:p>
            <a:r>
              <a:rPr lang="en-US" kern="100" dirty="0">
                <a:solidFill>
                  <a:srgbClr val="000000"/>
                </a:solidFill>
                <a:latin typeface="Aptos" panose="020B0004020202020204" pitchFamily="34" charset="0"/>
                <a:ea typeface="+mj-ea"/>
                <a:cs typeface="Times New Roman" panose="02020603050405020304" pitchFamily="18" charset="0"/>
              </a:rPr>
              <a:t>Then we will move forward to </a:t>
            </a:r>
            <a:r>
              <a:rPr lang="en-US" b="1" kern="100" dirty="0">
                <a:solidFill>
                  <a:srgbClr val="000000"/>
                </a:solidFill>
                <a:latin typeface="Aptos" panose="020B0004020202020204" pitchFamily="34" charset="0"/>
                <a:ea typeface="+mj-ea"/>
                <a:cs typeface="Times New Roman" panose="02020603050405020304" pitchFamily="18" charset="0"/>
              </a:rPr>
              <a:t>understand how model-based estimation works</a:t>
            </a:r>
            <a:r>
              <a:rPr lang="en-US" kern="100" dirty="0">
                <a:solidFill>
                  <a:srgbClr val="000000"/>
                </a:solidFill>
                <a:latin typeface="Aptos" panose="020B0004020202020204" pitchFamily="34" charset="0"/>
                <a:ea typeface="+mj-ea"/>
                <a:cs typeface="Times New Roman" panose="02020603050405020304" pitchFamily="18" charset="0"/>
              </a:rPr>
              <a:t>. </a:t>
            </a:r>
          </a:p>
          <a:p>
            <a:r>
              <a:rPr lang="en-US" kern="100" dirty="0">
                <a:solidFill>
                  <a:srgbClr val="000000"/>
                </a:solidFill>
                <a:latin typeface="Aptos" panose="020B0004020202020204" pitchFamily="34" charset="0"/>
                <a:ea typeface="+mj-ea"/>
                <a:cs typeface="Times New Roman" panose="02020603050405020304" pitchFamily="18" charset="0"/>
              </a:rPr>
              <a:t>The introduction concludes presenting the small area estimation problem in the </a:t>
            </a:r>
            <a:r>
              <a:rPr lang="en-US" b="1" kern="100" dirty="0">
                <a:solidFill>
                  <a:srgbClr val="000000"/>
                </a:solidFill>
                <a:latin typeface="Aptos" panose="020B0004020202020204" pitchFamily="34" charset="0"/>
                <a:ea typeface="+mj-ea"/>
                <a:cs typeface="Times New Roman" panose="02020603050405020304" pitchFamily="18" charset="0"/>
              </a:rPr>
              <a:t>context of model-based estimation</a:t>
            </a: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878075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369C57FB-2E9F-C689-9153-9CD2A50EB00E}"/>
              </a:ext>
            </a:extLst>
          </p:cNvPr>
          <p:cNvPicPr>
            <a:picLocks noChangeAspect="1"/>
          </p:cNvPicPr>
          <p:nvPr/>
        </p:nvPicPr>
        <p:blipFill rotWithShape="1">
          <a:blip r:embed="rId2"/>
          <a:srcRect l="50626" b="3514"/>
          <a:stretch/>
        </p:blipFill>
        <p:spPr>
          <a:xfrm>
            <a:off x="6831251" y="4462021"/>
            <a:ext cx="2313661" cy="2357715"/>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386CBCF5-3F33-F96C-90A0-E0F13C96D796}"/>
              </a:ext>
            </a:extLst>
          </p:cNvPr>
          <p:cNvSpPr/>
          <p:nvPr/>
        </p:nvSpPr>
        <p:spPr>
          <a:xfrm>
            <a:off x="2775099" y="1468505"/>
            <a:ext cx="2743200" cy="116836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457E247-D33D-5A98-2E64-BD29741DFAE0}"/>
              </a:ext>
            </a:extLst>
          </p:cNvPr>
          <p:cNvSpPr txBox="1"/>
          <p:nvPr/>
        </p:nvSpPr>
        <p:spPr>
          <a:xfrm>
            <a:off x="2803808" y="1506022"/>
            <a:ext cx="2743200" cy="369332"/>
          </a:xfrm>
          <a:prstGeom prst="rect">
            <a:avLst/>
          </a:prstGeom>
          <a:noFill/>
        </p:spPr>
        <p:txBody>
          <a:bodyPr wrap="square">
            <a:spAutoFit/>
          </a:bodyPr>
          <a:lstStyle/>
          <a:p>
            <a:pPr algn="ctr"/>
            <a:r>
              <a:rPr lang="en-US"/>
              <a:t>Unexplained by aux info </a:t>
            </a:r>
          </a:p>
        </p:txBody>
      </p:sp>
      <p:sp>
        <p:nvSpPr>
          <p:cNvPr id="15" name="Rectangle 14">
            <a:extLst>
              <a:ext uri="{FF2B5EF4-FFF2-40B4-BE49-F238E27FC236}">
                <a16:creationId xmlns:a16="http://schemas.microsoft.com/office/drawing/2014/main" id="{FA8EB02D-7261-DD9B-FA33-4A04DF5A3169}"/>
              </a:ext>
            </a:extLst>
          </p:cNvPr>
          <p:cNvSpPr/>
          <p:nvPr/>
        </p:nvSpPr>
        <p:spPr>
          <a:xfrm>
            <a:off x="3683815" y="3874072"/>
            <a:ext cx="2398002" cy="103014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BBF6F67-5E4A-B3A2-836C-3D05C324C651}"/>
              </a:ext>
            </a:extLst>
          </p:cNvPr>
          <p:cNvSpPr txBox="1"/>
          <p:nvPr/>
        </p:nvSpPr>
        <p:spPr>
          <a:xfrm>
            <a:off x="3866968" y="3933953"/>
            <a:ext cx="1655292" cy="369332"/>
          </a:xfrm>
          <a:prstGeom prst="rect">
            <a:avLst/>
          </a:prstGeom>
          <a:noFill/>
        </p:spPr>
        <p:txBody>
          <a:bodyPr wrap="square">
            <a:spAutoFit/>
          </a:bodyPr>
          <a:lstStyle/>
          <a:p>
            <a:pPr algn="ctr"/>
            <a:r>
              <a:rPr lang="en-US"/>
              <a:t>Noise</a:t>
            </a:r>
          </a:p>
        </p:txBody>
      </p:sp>
      <p:sp>
        <p:nvSpPr>
          <p:cNvPr id="13" name="Rectangle 12">
            <a:extLst>
              <a:ext uri="{FF2B5EF4-FFF2-40B4-BE49-F238E27FC236}">
                <a16:creationId xmlns:a16="http://schemas.microsoft.com/office/drawing/2014/main" id="{864A0DE7-073E-5AFE-6958-1C0CF690B786}"/>
              </a:ext>
            </a:extLst>
          </p:cNvPr>
          <p:cNvSpPr/>
          <p:nvPr/>
        </p:nvSpPr>
        <p:spPr>
          <a:xfrm>
            <a:off x="1135307" y="3872143"/>
            <a:ext cx="2235214" cy="103014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6B0709-ADC7-53D6-82DE-736210A5D04A}"/>
                  </a:ext>
                </a:extLst>
              </p:cNvPr>
              <p:cNvSpPr>
                <a:spLocks noGrp="1"/>
              </p:cNvSpPr>
              <p:nvPr>
                <p:ph idx="1"/>
              </p:nvPr>
            </p:nvSpPr>
            <p:spPr>
              <a:xfrm>
                <a:off x="838200" y="1825625"/>
                <a:ext cx="5349950" cy="4667250"/>
              </a:xfrm>
            </p:spPr>
            <p:txBody>
              <a:bodyPr>
                <a:norm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r>
                      <a:rPr lang="en-US" b="1" i="1">
                        <a:latin typeface="Cambria Math" panose="02040503050406030204" pitchFamily="18" charset="0"/>
                      </a:rPr>
                      <m:t>𝜷</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oMath>
                </a14:m>
                <a:r>
                  <a:rPr lang="en-US" dirty="0"/>
                  <a:t>  </a:t>
                </a:r>
              </a:p>
              <a:p>
                <a:pPr marL="0" indent="0">
                  <a:buNone/>
                </a:pPr>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oMath>
                </a14:m>
                <a:r>
                  <a:rPr lang="en-US" dirty="0"/>
                  <a:t> value of variable of interest for unit </a:t>
                </a:r>
                <a14:m>
                  <m:oMath xmlns:m="http://schemas.openxmlformats.org/officeDocument/2006/math">
                    <m:r>
                      <a:rPr lang="en-US" i="1" dirty="0" smtClean="0">
                        <a:latin typeface="Cambria Math" panose="02040503050406030204" pitchFamily="18" charset="0"/>
                      </a:rPr>
                      <m:t>𝑗</m:t>
                    </m:r>
                  </m:oMath>
                </a14:m>
                <a:r>
                  <a:rPr lang="en-US" dirty="0"/>
                  <a:t> in stand </a:t>
                </a:r>
                <a14:m>
                  <m:oMath xmlns:m="http://schemas.openxmlformats.org/officeDocument/2006/math">
                    <m:r>
                      <a:rPr lang="en-US" i="1" dirty="0" smtClean="0">
                        <a:latin typeface="Cambria Math" panose="02040503050406030204" pitchFamily="18" charset="0"/>
                      </a:rPr>
                      <m:t>𝑖</m:t>
                    </m:r>
                  </m:oMath>
                </a14:m>
                <a:endParaRPr lang="en-US" i="1" dirty="0"/>
              </a:p>
              <a:p>
                <a:pPr marL="0" indent="0">
                  <a:buNone/>
                </a:pPr>
                <a:endParaRPr lang="en-US" dirty="0"/>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s-ES" b="0" i="1" smtClean="0">
                        <a:latin typeface="Cambria Math" panose="02040503050406030204" pitchFamily="18" charset="0"/>
                      </a:rPr>
                      <m:t> </m:t>
                    </m:r>
                    <m:r>
                      <a:rPr lang="es-ES" b="0" i="1" smtClean="0">
                        <a:latin typeface="Cambria Math" panose="02040503050406030204" pitchFamily="18" charset="0"/>
                      </a:rPr>
                      <m:t>𝑖𝑖𝑑</m:t>
                    </m:r>
                    <m:r>
                      <a:rPr lang="es-ES" b="0" i="1" smtClean="0">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r>
                      <a:rPr lang="es-ES" b="0" i="1" smtClean="0">
                        <a:latin typeface="Cambria Math" panose="02040503050406030204" pitchFamily="18" charset="0"/>
                      </a:rPr>
                      <m:t> </m:t>
                    </m:r>
                    <m:r>
                      <a:rPr lang="es-ES" b="0" i="1" smtClean="0">
                        <a:latin typeface="Cambria Math" panose="02040503050406030204" pitchFamily="18" charset="0"/>
                      </a:rPr>
                      <m:t>𝑖𝑖𝑑</m:t>
                    </m:r>
                    <m:r>
                      <a:rPr lang="es-ES" b="0" i="1" smtClean="0">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𝑒</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p>
              <a:p>
                <a:r>
                  <a:rPr lang="en-US" b="1" u="sng" dirty="0"/>
                  <a:t>The</a:t>
                </a:r>
                <a:r>
                  <a:rPr lang="es-ES" b="1" u="sng" dirty="0"/>
                  <a:t> </a:t>
                </a:r>
                <a:r>
                  <a:rPr lang="en-US" b="1" u="sng" dirty="0"/>
                  <a:t>model  implies an assumption about </a:t>
                </a:r>
                <a14:m>
                  <m:oMath xmlns:m="http://schemas.openxmlformats.org/officeDocument/2006/math">
                    <m:sSub>
                      <m:sSubPr>
                        <m:ctrlPr>
                          <a:rPr lang="en-US" b="1" i="1" u="sng" smtClean="0">
                            <a:latin typeface="Cambria Math" panose="02040503050406030204" pitchFamily="18" charset="0"/>
                          </a:rPr>
                        </m:ctrlPr>
                      </m:sSubPr>
                      <m:e>
                        <m:r>
                          <a:rPr lang="en-US" b="1" i="1" u="sng">
                            <a:latin typeface="Cambria Math" panose="02040503050406030204" pitchFamily="18" charset="0"/>
                          </a:rPr>
                          <m:t>𝒗</m:t>
                        </m:r>
                      </m:e>
                      <m:sub>
                        <m:r>
                          <a:rPr lang="en-US" b="1" i="1" u="sng">
                            <a:latin typeface="Cambria Math" panose="02040503050406030204" pitchFamily="18" charset="0"/>
                          </a:rPr>
                          <m:t>𝒊</m:t>
                        </m:r>
                      </m:sub>
                    </m:sSub>
                  </m:oMath>
                </a14:m>
                <a:r>
                  <a:rPr lang="en-US" b="1" u="sng" dirty="0"/>
                  <a:t> and </a:t>
                </a:r>
                <a14:m>
                  <m:oMath xmlns:m="http://schemas.openxmlformats.org/officeDocument/2006/math">
                    <m:sSub>
                      <m:sSubPr>
                        <m:ctrlPr>
                          <a:rPr lang="en-US" b="1" i="1" u="sng">
                            <a:latin typeface="Cambria Math" panose="02040503050406030204" pitchFamily="18" charset="0"/>
                          </a:rPr>
                        </m:ctrlPr>
                      </m:sSubPr>
                      <m:e>
                        <m:r>
                          <a:rPr lang="en-US" b="1" i="1" u="sng">
                            <a:latin typeface="Cambria Math" panose="02040503050406030204" pitchFamily="18" charset="0"/>
                          </a:rPr>
                          <m:t>𝒆</m:t>
                        </m:r>
                      </m:e>
                      <m:sub>
                        <m:r>
                          <a:rPr lang="en-US" b="1" i="1" u="sng">
                            <a:latin typeface="Cambria Math" panose="02040503050406030204" pitchFamily="18" charset="0"/>
                          </a:rPr>
                          <m:t>𝒊𝒋</m:t>
                        </m:r>
                      </m:sub>
                    </m:sSub>
                  </m:oMath>
                </a14:m>
                <a:endParaRPr lang="en-US" b="1" u="sng" dirty="0"/>
              </a:p>
            </p:txBody>
          </p:sp>
        </mc:Choice>
        <mc:Fallback xmlns="">
          <p:sp>
            <p:nvSpPr>
              <p:cNvPr id="3" name="Content Placeholder 2">
                <a:extLst>
                  <a:ext uri="{FF2B5EF4-FFF2-40B4-BE49-F238E27FC236}">
                    <a16:creationId xmlns:a16="http://schemas.microsoft.com/office/drawing/2014/main" id="{E46B0709-ADC7-53D6-82DE-736210A5D04A}"/>
                  </a:ext>
                </a:extLst>
              </p:cNvPr>
              <p:cNvSpPr>
                <a:spLocks noGrp="1" noRot="1" noChangeAspect="1" noMove="1" noResize="1" noEditPoints="1" noAdjustHandles="1" noChangeArrowheads="1" noChangeShapeType="1" noTextEdit="1"/>
              </p:cNvSpPr>
              <p:nvPr>
                <p:ph idx="1"/>
              </p:nvPr>
            </p:nvSpPr>
            <p:spPr>
              <a:xfrm>
                <a:off x="838200" y="1825625"/>
                <a:ext cx="5349950" cy="4667250"/>
              </a:xfrm>
              <a:blipFill>
                <a:blip r:embed="rId3"/>
                <a:stretch>
                  <a:fillRect l="-2052" r="-376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A319275-6F7B-9020-37C3-7102BE42C5AB}"/>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A660A2A0-01D2-FD6D-B9A6-8535C67AB024}"/>
              </a:ext>
            </a:extLst>
          </p:cNvPr>
          <p:cNvSpPr>
            <a:spLocks noGrp="1"/>
          </p:cNvSpPr>
          <p:nvPr>
            <p:ph type="sldNum" sz="quarter" idx="12"/>
          </p:nvPr>
        </p:nvSpPr>
        <p:spPr>
          <a:xfrm>
            <a:off x="8715692" y="6379500"/>
            <a:ext cx="2638108" cy="365125"/>
          </a:xfrm>
        </p:spPr>
        <p:txBody>
          <a:bodyPr/>
          <a:lstStyle/>
          <a:p>
            <a:fld id="{A1B5AB9F-B15C-43D9-954B-83BE00AF48AD}" type="slidenum">
              <a:rPr lang="en-US" smtClean="0"/>
              <a:t>30</a:t>
            </a:fld>
            <a:endParaRPr lang="en-US"/>
          </a:p>
        </p:txBody>
      </p:sp>
      <p:sp>
        <p:nvSpPr>
          <p:cNvPr id="14" name="TextBox 13">
            <a:extLst>
              <a:ext uri="{FF2B5EF4-FFF2-40B4-BE49-F238E27FC236}">
                <a16:creationId xmlns:a16="http://schemas.microsoft.com/office/drawing/2014/main" id="{130BF882-99C7-DEAE-1C00-F26FD4FB967B}"/>
              </a:ext>
            </a:extLst>
          </p:cNvPr>
          <p:cNvSpPr txBox="1"/>
          <p:nvPr/>
        </p:nvSpPr>
        <p:spPr>
          <a:xfrm>
            <a:off x="1318460" y="3932024"/>
            <a:ext cx="1720130" cy="369332"/>
          </a:xfrm>
          <a:prstGeom prst="rect">
            <a:avLst/>
          </a:prstGeom>
          <a:noFill/>
        </p:spPr>
        <p:txBody>
          <a:bodyPr wrap="square">
            <a:spAutoFit/>
          </a:bodyPr>
          <a:lstStyle/>
          <a:p>
            <a:pPr algn="ctr"/>
            <a:r>
              <a:rPr lang="en-US"/>
              <a:t>Stand effects</a:t>
            </a:r>
          </a:p>
        </p:txBody>
      </p:sp>
      <p:pic>
        <p:nvPicPr>
          <p:cNvPr id="9" name="Picture 8">
            <a:extLst>
              <a:ext uri="{FF2B5EF4-FFF2-40B4-BE49-F238E27FC236}">
                <a16:creationId xmlns:a16="http://schemas.microsoft.com/office/drawing/2014/main" id="{A9ECD92D-50BC-1157-D700-85A1B08F3E26}"/>
              </a:ext>
            </a:extLst>
          </p:cNvPr>
          <p:cNvPicPr>
            <a:picLocks noChangeAspect="1"/>
          </p:cNvPicPr>
          <p:nvPr/>
        </p:nvPicPr>
        <p:blipFill rotWithShape="1">
          <a:blip r:embed="rId4">
            <a:extLst>
              <a:ext uri="{28A0092B-C50C-407E-A947-70E740481C1C}">
                <a14:useLocalDpi xmlns:a14="http://schemas.microsoft.com/office/drawing/2010/main" val="0"/>
              </a:ext>
            </a:extLst>
          </a:blip>
          <a:srcRect t="6800" r="4600" b="4351"/>
          <a:stretch/>
        </p:blipFill>
        <p:spPr>
          <a:xfrm>
            <a:off x="7167855" y="130903"/>
            <a:ext cx="4875285" cy="29148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10" name="Straight Connector 9">
            <a:extLst>
              <a:ext uri="{FF2B5EF4-FFF2-40B4-BE49-F238E27FC236}">
                <a16:creationId xmlns:a16="http://schemas.microsoft.com/office/drawing/2014/main" id="{8C734225-CBB6-D78D-15D5-AF0F889691DB}"/>
              </a:ext>
            </a:extLst>
          </p:cNvPr>
          <p:cNvCxnSpPr>
            <a:cxnSpLocks/>
          </p:cNvCxnSpPr>
          <p:nvPr/>
        </p:nvCxnSpPr>
        <p:spPr>
          <a:xfrm flipV="1">
            <a:off x="9640190" y="631133"/>
            <a:ext cx="1378868" cy="57229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8AB8C8C1-AD25-78FD-69DF-4F5E5B8BF919}"/>
              </a:ext>
            </a:extLst>
          </p:cNvPr>
          <p:cNvSpPr/>
          <p:nvPr/>
        </p:nvSpPr>
        <p:spPr>
          <a:xfrm>
            <a:off x="11105641" y="620500"/>
            <a:ext cx="136392" cy="28614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EECCFB-B9B7-6BDD-ECBC-85018BDFE54C}"/>
                  </a:ext>
                </a:extLst>
              </p:cNvPr>
              <p:cNvSpPr txBox="1"/>
              <p:nvPr/>
            </p:nvSpPr>
            <p:spPr>
              <a:xfrm>
                <a:off x="11152152" y="413083"/>
                <a:ext cx="58595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0000"/>
                              </a:solidFill>
                              <a:latin typeface="Cambria Math" panose="02040503050406030204" pitchFamily="18" charset="0"/>
                            </a:rPr>
                          </m:ctrlPr>
                        </m:sSubPr>
                        <m:e>
                          <m:r>
                            <a:rPr lang="es-ES" sz="2000" i="1">
                              <a:solidFill>
                                <a:srgbClr val="FF0000"/>
                              </a:solidFill>
                              <a:latin typeface="Cambria Math" panose="02040503050406030204" pitchFamily="18" charset="0"/>
                            </a:rPr>
                            <m:t>𝑣</m:t>
                          </m:r>
                        </m:e>
                        <m:sub>
                          <m:r>
                            <a:rPr lang="es-ES" sz="2000" b="0" i="1" smtClean="0">
                              <a:solidFill>
                                <a:srgbClr val="FF0000"/>
                              </a:solidFill>
                              <a:latin typeface="Cambria Math" panose="02040503050406030204" pitchFamily="18" charset="0"/>
                            </a:rPr>
                            <m:t>𝑟𝑒𝑑</m:t>
                          </m:r>
                        </m:sub>
                      </m:sSub>
                    </m:oMath>
                  </m:oMathPara>
                </a14:m>
                <a:endParaRPr lang="en-US" sz="2000"/>
              </a:p>
            </p:txBody>
          </p:sp>
        </mc:Choice>
        <mc:Fallback xmlns="">
          <p:sp>
            <p:nvSpPr>
              <p:cNvPr id="12" name="TextBox 11">
                <a:extLst>
                  <a:ext uri="{FF2B5EF4-FFF2-40B4-BE49-F238E27FC236}">
                    <a16:creationId xmlns:a16="http://schemas.microsoft.com/office/drawing/2014/main" id="{67EECCFB-B9B7-6BDD-ECBC-85018BDFE54C}"/>
                  </a:ext>
                </a:extLst>
              </p:cNvPr>
              <p:cNvSpPr txBox="1">
                <a:spLocks noRot="1" noChangeAspect="1" noMove="1" noResize="1" noEditPoints="1" noAdjustHandles="1" noChangeArrowheads="1" noChangeShapeType="1" noTextEdit="1"/>
              </p:cNvSpPr>
              <p:nvPr/>
            </p:nvSpPr>
            <p:spPr>
              <a:xfrm>
                <a:off x="11152152" y="413083"/>
                <a:ext cx="585952" cy="400110"/>
              </a:xfrm>
              <a:prstGeom prst="rect">
                <a:avLst/>
              </a:prstGeom>
              <a:blipFill>
                <a:blip r:embed="rId5"/>
                <a:stretch>
                  <a:fillRect r="-4124" b="-1538"/>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D4BC62C6-7FD2-118E-763F-D461AB07153A}"/>
              </a:ext>
            </a:extLst>
          </p:cNvPr>
          <p:cNvCxnSpPr>
            <a:cxnSpLocks/>
          </p:cNvCxnSpPr>
          <p:nvPr/>
        </p:nvCxnSpPr>
        <p:spPr>
          <a:xfrm flipV="1">
            <a:off x="8125049" y="1706263"/>
            <a:ext cx="1378868" cy="572294"/>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A788EF2-B058-9576-5562-DEF8206E90AD}"/>
              </a:ext>
            </a:extLst>
          </p:cNvPr>
          <p:cNvCxnSpPr>
            <a:cxnSpLocks/>
          </p:cNvCxnSpPr>
          <p:nvPr/>
        </p:nvCxnSpPr>
        <p:spPr>
          <a:xfrm flipV="1">
            <a:off x="9085524" y="1384402"/>
            <a:ext cx="1378868" cy="572294"/>
          </a:xfrm>
          <a:prstGeom prst="line">
            <a:avLst/>
          </a:prstGeom>
          <a:ln>
            <a:solidFill>
              <a:srgbClr val="4121FF"/>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4F692C-7CF6-E71C-DBA4-E225CF48C043}"/>
              </a:ext>
            </a:extLst>
          </p:cNvPr>
          <p:cNvCxnSpPr>
            <a:cxnSpLocks/>
          </p:cNvCxnSpPr>
          <p:nvPr/>
        </p:nvCxnSpPr>
        <p:spPr>
          <a:xfrm flipV="1">
            <a:off x="8905794" y="1020649"/>
            <a:ext cx="1378868" cy="572294"/>
          </a:xfrm>
          <a:prstGeom prst="line">
            <a:avLst/>
          </a:prstGeom>
          <a:ln>
            <a:solidFill>
              <a:srgbClr val="21FF46"/>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BC6CC35-8160-6EB1-AF1C-02F0FF24D226}"/>
                  </a:ext>
                </a:extLst>
              </p:cNvPr>
              <p:cNvSpPr txBox="1"/>
              <p:nvPr/>
            </p:nvSpPr>
            <p:spPr>
              <a:xfrm>
                <a:off x="10528578" y="1036201"/>
                <a:ext cx="585952" cy="4001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4121FF"/>
                              </a:solidFill>
                              <a:latin typeface="Cambria Math" panose="02040503050406030204" pitchFamily="18" charset="0"/>
                            </a:rPr>
                          </m:ctrlPr>
                        </m:sSubPr>
                        <m:e>
                          <m:r>
                            <a:rPr lang="es-ES" sz="2000" i="1">
                              <a:solidFill>
                                <a:srgbClr val="4121FF"/>
                              </a:solidFill>
                              <a:latin typeface="Cambria Math" panose="02040503050406030204" pitchFamily="18" charset="0"/>
                            </a:rPr>
                            <m:t>𝑣</m:t>
                          </m:r>
                        </m:e>
                        <m:sub>
                          <m:r>
                            <a:rPr lang="es-ES" sz="2000" b="0" i="1" smtClean="0">
                              <a:solidFill>
                                <a:srgbClr val="4121FF"/>
                              </a:solidFill>
                              <a:latin typeface="Cambria Math" panose="02040503050406030204" pitchFamily="18" charset="0"/>
                            </a:rPr>
                            <m:t>𝑏𝑙𝑢𝑒</m:t>
                          </m:r>
                        </m:sub>
                      </m:sSub>
                    </m:oMath>
                  </m:oMathPara>
                </a14:m>
                <a:endParaRPr lang="en-US" sz="2000"/>
              </a:p>
            </p:txBody>
          </p:sp>
        </mc:Choice>
        <mc:Fallback xmlns="">
          <p:sp>
            <p:nvSpPr>
              <p:cNvPr id="24" name="TextBox 23">
                <a:extLst>
                  <a:ext uri="{FF2B5EF4-FFF2-40B4-BE49-F238E27FC236}">
                    <a16:creationId xmlns:a16="http://schemas.microsoft.com/office/drawing/2014/main" id="{4BC6CC35-8160-6EB1-AF1C-02F0FF24D226}"/>
                  </a:ext>
                </a:extLst>
              </p:cNvPr>
              <p:cNvSpPr txBox="1">
                <a:spLocks noRot="1" noChangeAspect="1" noMove="1" noResize="1" noEditPoints="1" noAdjustHandles="1" noChangeArrowheads="1" noChangeShapeType="1" noTextEdit="1"/>
              </p:cNvSpPr>
              <p:nvPr/>
            </p:nvSpPr>
            <p:spPr>
              <a:xfrm>
                <a:off x="10528578" y="1036201"/>
                <a:ext cx="585952" cy="400110"/>
              </a:xfrm>
              <a:prstGeom prst="rect">
                <a:avLst/>
              </a:prstGeom>
              <a:blipFill>
                <a:blip r:embed="rId6"/>
                <a:stretch>
                  <a:fillRect r="-18750"/>
                </a:stretch>
              </a:blipFill>
              <a:ln>
                <a:noFill/>
              </a:ln>
            </p:spPr>
            <p:txBody>
              <a:bodyPr/>
              <a:lstStyle/>
              <a:p>
                <a:r>
                  <a:rPr lang="en-US">
                    <a:noFill/>
                  </a:rPr>
                  <a:t> </a:t>
                </a:r>
              </a:p>
            </p:txBody>
          </p:sp>
        </mc:Fallback>
      </mc:AlternateContent>
      <p:sp>
        <p:nvSpPr>
          <p:cNvPr id="25" name="Right Brace 24">
            <a:extLst>
              <a:ext uri="{FF2B5EF4-FFF2-40B4-BE49-F238E27FC236}">
                <a16:creationId xmlns:a16="http://schemas.microsoft.com/office/drawing/2014/main" id="{E9142085-AD1C-AD33-EE0E-4AEBB1479E1C}"/>
              </a:ext>
            </a:extLst>
          </p:cNvPr>
          <p:cNvSpPr/>
          <p:nvPr/>
        </p:nvSpPr>
        <p:spPr>
          <a:xfrm>
            <a:off x="10511046" y="1216063"/>
            <a:ext cx="119552" cy="168339"/>
          </a:xfrm>
          <a:prstGeom prst="rightBrace">
            <a:avLst/>
          </a:prstGeom>
          <a:ln w="28575">
            <a:solidFill>
              <a:srgbClr val="4121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ight Brace 25">
            <a:extLst>
              <a:ext uri="{FF2B5EF4-FFF2-40B4-BE49-F238E27FC236}">
                <a16:creationId xmlns:a16="http://schemas.microsoft.com/office/drawing/2014/main" id="{563D556C-865E-A504-10B3-F13A81BA4008}"/>
              </a:ext>
            </a:extLst>
          </p:cNvPr>
          <p:cNvSpPr/>
          <p:nvPr/>
        </p:nvSpPr>
        <p:spPr>
          <a:xfrm flipH="1">
            <a:off x="8806617" y="1576620"/>
            <a:ext cx="179732" cy="166820"/>
          </a:xfrm>
          <a:prstGeom prst="rightBrace">
            <a:avLst/>
          </a:prstGeom>
          <a:ln w="28575">
            <a:solidFill>
              <a:srgbClr val="21FF4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1FF46"/>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D6829B4-B13F-D836-5A0F-BD7A4A4CF913}"/>
                  </a:ext>
                </a:extLst>
              </p:cNvPr>
              <p:cNvSpPr txBox="1"/>
              <p:nvPr/>
            </p:nvSpPr>
            <p:spPr>
              <a:xfrm>
                <a:off x="7898944" y="1385639"/>
                <a:ext cx="585952" cy="423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21FF46"/>
                              </a:solidFill>
                              <a:latin typeface="Cambria Math" panose="02040503050406030204" pitchFamily="18" charset="0"/>
                            </a:rPr>
                          </m:ctrlPr>
                        </m:sSubPr>
                        <m:e>
                          <m:r>
                            <a:rPr lang="es-ES" sz="2000" i="1">
                              <a:solidFill>
                                <a:srgbClr val="21FF46"/>
                              </a:solidFill>
                              <a:latin typeface="Cambria Math" panose="02040503050406030204" pitchFamily="18" charset="0"/>
                            </a:rPr>
                            <m:t>𝑣</m:t>
                          </m:r>
                        </m:e>
                        <m:sub>
                          <m:r>
                            <a:rPr lang="es-ES" sz="2000" b="0" i="1" smtClean="0">
                              <a:solidFill>
                                <a:srgbClr val="21FF46"/>
                              </a:solidFill>
                              <a:latin typeface="Cambria Math" panose="02040503050406030204" pitchFamily="18" charset="0"/>
                            </a:rPr>
                            <m:t>𝑔𝑟𝑒𝑒𝑛</m:t>
                          </m:r>
                        </m:sub>
                      </m:sSub>
                    </m:oMath>
                  </m:oMathPara>
                </a14:m>
                <a:endParaRPr lang="en-US" sz="2000"/>
              </a:p>
            </p:txBody>
          </p:sp>
        </mc:Choice>
        <mc:Fallback xmlns="">
          <p:sp>
            <p:nvSpPr>
              <p:cNvPr id="29" name="TextBox 28">
                <a:extLst>
                  <a:ext uri="{FF2B5EF4-FFF2-40B4-BE49-F238E27FC236}">
                    <a16:creationId xmlns:a16="http://schemas.microsoft.com/office/drawing/2014/main" id="{BD6829B4-B13F-D836-5A0F-BD7A4A4CF913}"/>
                  </a:ext>
                </a:extLst>
              </p:cNvPr>
              <p:cNvSpPr txBox="1">
                <a:spLocks noRot="1" noChangeAspect="1" noMove="1" noResize="1" noEditPoints="1" noAdjustHandles="1" noChangeArrowheads="1" noChangeShapeType="1" noTextEdit="1"/>
              </p:cNvSpPr>
              <p:nvPr/>
            </p:nvSpPr>
            <p:spPr>
              <a:xfrm>
                <a:off x="7898944" y="1385639"/>
                <a:ext cx="585952" cy="423770"/>
              </a:xfrm>
              <a:prstGeom prst="rect">
                <a:avLst/>
              </a:prstGeom>
              <a:blipFill>
                <a:blip r:embed="rId7"/>
                <a:stretch>
                  <a:fillRect r="-39583"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E06A34A-47C9-68E8-3A97-EFF082766CD8}"/>
                  </a:ext>
                </a:extLst>
              </p:cNvPr>
              <p:cNvSpPr txBox="1"/>
              <p:nvPr/>
            </p:nvSpPr>
            <p:spPr>
              <a:xfrm>
                <a:off x="8056572" y="2070802"/>
                <a:ext cx="585952" cy="425053"/>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7030A0"/>
                              </a:solidFill>
                              <a:latin typeface="Cambria Math" panose="02040503050406030204" pitchFamily="18" charset="0"/>
                            </a:rPr>
                          </m:ctrlPr>
                        </m:sSubPr>
                        <m:e>
                          <m:r>
                            <a:rPr lang="es-ES" sz="2000" i="1">
                              <a:solidFill>
                                <a:srgbClr val="7030A0"/>
                              </a:solidFill>
                              <a:latin typeface="Cambria Math" panose="02040503050406030204" pitchFamily="18" charset="0"/>
                            </a:rPr>
                            <m:t>𝑣</m:t>
                          </m:r>
                        </m:e>
                        <m:sub>
                          <m:r>
                            <a:rPr lang="es-ES" sz="2000" b="0" i="1" smtClean="0">
                              <a:solidFill>
                                <a:srgbClr val="7030A0"/>
                              </a:solidFill>
                              <a:latin typeface="Cambria Math" panose="02040503050406030204" pitchFamily="18" charset="0"/>
                            </a:rPr>
                            <m:t>𝑝𝑢𝑟𝑝𝑙𝑒</m:t>
                          </m:r>
                        </m:sub>
                      </m:sSub>
                    </m:oMath>
                  </m:oMathPara>
                </a14:m>
                <a:endParaRPr lang="en-US" sz="2000"/>
              </a:p>
            </p:txBody>
          </p:sp>
        </mc:Choice>
        <mc:Fallback xmlns="">
          <p:sp>
            <p:nvSpPr>
              <p:cNvPr id="32" name="TextBox 31">
                <a:extLst>
                  <a:ext uri="{FF2B5EF4-FFF2-40B4-BE49-F238E27FC236}">
                    <a16:creationId xmlns:a16="http://schemas.microsoft.com/office/drawing/2014/main" id="{AE06A34A-47C9-68E8-3A97-EFF082766CD8}"/>
                  </a:ext>
                </a:extLst>
              </p:cNvPr>
              <p:cNvSpPr txBox="1">
                <a:spLocks noRot="1" noChangeAspect="1" noMove="1" noResize="1" noEditPoints="1" noAdjustHandles="1" noChangeArrowheads="1" noChangeShapeType="1" noTextEdit="1"/>
              </p:cNvSpPr>
              <p:nvPr/>
            </p:nvSpPr>
            <p:spPr>
              <a:xfrm>
                <a:off x="8056572" y="2070802"/>
                <a:ext cx="585952" cy="425053"/>
              </a:xfrm>
              <a:prstGeom prst="rect">
                <a:avLst/>
              </a:prstGeom>
              <a:blipFill>
                <a:blip r:embed="rId8"/>
                <a:stretch>
                  <a:fillRect r="-60417" b="-10145"/>
                </a:stretch>
              </a:blipFill>
              <a:ln>
                <a:noFill/>
              </a:ln>
            </p:spPr>
            <p:txBody>
              <a:bodyPr/>
              <a:lstStyle/>
              <a:p>
                <a:r>
                  <a:rPr lang="en-US">
                    <a:noFill/>
                  </a:rPr>
                  <a:t> </a:t>
                </a:r>
              </a:p>
            </p:txBody>
          </p:sp>
        </mc:Fallback>
      </mc:AlternateContent>
      <p:sp>
        <p:nvSpPr>
          <p:cNvPr id="33" name="Right Brace 32">
            <a:extLst>
              <a:ext uri="{FF2B5EF4-FFF2-40B4-BE49-F238E27FC236}">
                <a16:creationId xmlns:a16="http://schemas.microsoft.com/office/drawing/2014/main" id="{723A3821-87C1-DB68-7288-32E8158249E3}"/>
              </a:ext>
            </a:extLst>
          </p:cNvPr>
          <p:cNvSpPr/>
          <p:nvPr/>
        </p:nvSpPr>
        <p:spPr>
          <a:xfrm flipH="1">
            <a:off x="8014215" y="2105920"/>
            <a:ext cx="126506" cy="1726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B470EC9C-206E-5BEC-2BC7-EF767CE39D7C}"/>
              </a:ext>
            </a:extLst>
          </p:cNvPr>
          <p:cNvSpPr txBox="1"/>
          <p:nvPr/>
        </p:nvSpPr>
        <p:spPr>
          <a:xfrm>
            <a:off x="5378880" y="1782754"/>
            <a:ext cx="2440259" cy="646331"/>
          </a:xfrm>
          <a:prstGeom prst="rect">
            <a:avLst/>
          </a:prstGeom>
          <a:noFill/>
        </p:spPr>
        <p:txBody>
          <a:bodyPr wrap="square">
            <a:spAutoFit/>
          </a:bodyPr>
          <a:lstStyle/>
          <a:p>
            <a:pPr algn="ctr"/>
            <a:r>
              <a:rPr lang="en-US"/>
              <a:t>Fixed effects</a:t>
            </a:r>
          </a:p>
          <a:p>
            <a:pPr algn="ctr"/>
            <a:r>
              <a:rPr lang="en-US"/>
              <a:t>(indirect) </a:t>
            </a:r>
          </a:p>
        </p:txBody>
      </p:sp>
      <p:sp>
        <p:nvSpPr>
          <p:cNvPr id="35" name="Freeform: Shape 34">
            <a:extLst>
              <a:ext uri="{FF2B5EF4-FFF2-40B4-BE49-F238E27FC236}">
                <a16:creationId xmlns:a16="http://schemas.microsoft.com/office/drawing/2014/main" id="{8BC6045F-BB6D-519D-7A1F-0A86BEC680C7}"/>
              </a:ext>
            </a:extLst>
          </p:cNvPr>
          <p:cNvSpPr/>
          <p:nvPr/>
        </p:nvSpPr>
        <p:spPr>
          <a:xfrm>
            <a:off x="7208874" y="1732168"/>
            <a:ext cx="1158949" cy="288018"/>
          </a:xfrm>
          <a:custGeom>
            <a:avLst/>
            <a:gdLst>
              <a:gd name="connsiteX0" fmla="*/ 0 w 1158949"/>
              <a:gd name="connsiteY0" fmla="*/ 213590 h 288018"/>
              <a:gd name="connsiteX1" fmla="*/ 308345 w 1158949"/>
              <a:gd name="connsiteY1" fmla="*/ 939 h 288018"/>
              <a:gd name="connsiteX2" fmla="*/ 1158949 w 1158949"/>
              <a:gd name="connsiteY2" fmla="*/ 288018 h 288018"/>
            </a:gdLst>
            <a:ahLst/>
            <a:cxnLst>
              <a:cxn ang="0">
                <a:pos x="connsiteX0" y="connsiteY0"/>
              </a:cxn>
              <a:cxn ang="0">
                <a:pos x="connsiteX1" y="connsiteY1"/>
              </a:cxn>
              <a:cxn ang="0">
                <a:pos x="connsiteX2" y="connsiteY2"/>
              </a:cxn>
            </a:cxnLst>
            <a:rect l="l" t="t" r="r" b="b"/>
            <a:pathLst>
              <a:path w="1158949" h="288018">
                <a:moveTo>
                  <a:pt x="0" y="213590"/>
                </a:moveTo>
                <a:cubicBezTo>
                  <a:pt x="57593" y="101062"/>
                  <a:pt x="115187" y="-11466"/>
                  <a:pt x="308345" y="939"/>
                </a:cubicBezTo>
                <a:cubicBezTo>
                  <a:pt x="501503" y="13344"/>
                  <a:pt x="830226" y="150681"/>
                  <a:pt x="1158949" y="288018"/>
                </a:cubicBezTo>
              </a:path>
            </a:pathLst>
          </a:custGeom>
          <a:noFill/>
          <a:ln w="38100">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BA1E7DAB-13EF-E2BE-AE41-F6FA29839AC3}"/>
              </a:ext>
            </a:extLst>
          </p:cNvPr>
          <p:cNvPicPr>
            <a:picLocks noChangeAspect="1"/>
          </p:cNvPicPr>
          <p:nvPr/>
        </p:nvPicPr>
        <p:blipFill rotWithShape="1">
          <a:blip r:embed="rId9"/>
          <a:srcRect r="51750" b="1567"/>
          <a:stretch/>
        </p:blipFill>
        <p:spPr>
          <a:xfrm>
            <a:off x="9729480" y="4450114"/>
            <a:ext cx="2313661" cy="2369623"/>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38" name="Flowchart: Connector 37">
            <a:extLst>
              <a:ext uri="{FF2B5EF4-FFF2-40B4-BE49-F238E27FC236}">
                <a16:creationId xmlns:a16="http://schemas.microsoft.com/office/drawing/2014/main" id="{FFB3E925-FC20-55F9-F0DC-A5AB62C341B1}"/>
              </a:ext>
            </a:extLst>
          </p:cNvPr>
          <p:cNvSpPr/>
          <p:nvPr/>
        </p:nvSpPr>
        <p:spPr>
          <a:xfrm>
            <a:off x="10626051" y="6334388"/>
            <a:ext cx="106929" cy="104663"/>
          </a:xfrm>
          <a:prstGeom prst="flowChartConnector">
            <a:avLst/>
          </a:prstGeom>
          <a:solidFill>
            <a:srgbClr val="412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A2BCCF04-D187-770E-0783-C53089A978BD}"/>
              </a:ext>
            </a:extLst>
          </p:cNvPr>
          <p:cNvSpPr/>
          <p:nvPr/>
        </p:nvSpPr>
        <p:spPr>
          <a:xfrm>
            <a:off x="10824887" y="6334388"/>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7CF15B05-A772-DAB5-8ACE-CEC1C7791DD6}"/>
              </a:ext>
            </a:extLst>
          </p:cNvPr>
          <p:cNvSpPr/>
          <p:nvPr/>
        </p:nvSpPr>
        <p:spPr>
          <a:xfrm>
            <a:off x="11636798" y="6334388"/>
            <a:ext cx="106929" cy="104663"/>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41A7A202-2858-311E-0F8B-98A116E1CA9B}"/>
              </a:ext>
            </a:extLst>
          </p:cNvPr>
          <p:cNvSpPr/>
          <p:nvPr/>
        </p:nvSpPr>
        <p:spPr>
          <a:xfrm>
            <a:off x="11320627" y="6334388"/>
            <a:ext cx="106929" cy="104663"/>
          </a:xfrm>
          <a:prstGeom prst="flowChartConnector">
            <a:avLst/>
          </a:prstGeom>
          <a:solidFill>
            <a:srgbClr val="21FF46"/>
          </a:solidFill>
          <a:ln>
            <a:solidFill>
              <a:srgbClr val="21F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7F715B8-1BD6-BB78-283E-89B2933792B5}"/>
              </a:ext>
            </a:extLst>
          </p:cNvPr>
          <p:cNvSpPr/>
          <p:nvPr/>
        </p:nvSpPr>
        <p:spPr>
          <a:xfrm rot="20391697">
            <a:off x="7939473" y="1731781"/>
            <a:ext cx="2005741" cy="545163"/>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71DA89B-3D2A-E564-D249-ACAAA3B7C694}"/>
              </a:ext>
            </a:extLst>
          </p:cNvPr>
          <p:cNvSpPr/>
          <p:nvPr/>
        </p:nvSpPr>
        <p:spPr>
          <a:xfrm rot="20391697">
            <a:off x="6067239" y="3352441"/>
            <a:ext cx="3152845" cy="82127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C0A41CD-B7EF-3952-CDBE-76D4968CAB7B}"/>
              </a:ext>
            </a:extLst>
          </p:cNvPr>
          <p:cNvCxnSpPr>
            <a:cxnSpLocks/>
          </p:cNvCxnSpPr>
          <p:nvPr/>
        </p:nvCxnSpPr>
        <p:spPr>
          <a:xfrm flipV="1">
            <a:off x="6593124" y="3301093"/>
            <a:ext cx="2198164" cy="920204"/>
          </a:xfrm>
          <a:prstGeom prst="line">
            <a:avLst/>
          </a:prstGeom>
          <a:ln w="285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51" name="Flowchart: Connector 50">
            <a:extLst>
              <a:ext uri="{FF2B5EF4-FFF2-40B4-BE49-F238E27FC236}">
                <a16:creationId xmlns:a16="http://schemas.microsoft.com/office/drawing/2014/main" id="{D67A4819-B493-1FAC-DAC2-6EFF9A18FEB6}"/>
              </a:ext>
            </a:extLst>
          </p:cNvPr>
          <p:cNvSpPr/>
          <p:nvPr/>
        </p:nvSpPr>
        <p:spPr>
          <a:xfrm>
            <a:off x="6906989" y="3856151"/>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a:extLst>
              <a:ext uri="{FF2B5EF4-FFF2-40B4-BE49-F238E27FC236}">
                <a16:creationId xmlns:a16="http://schemas.microsoft.com/office/drawing/2014/main" id="{564FB8CF-505E-25BF-66D3-DB7D6BEC4871}"/>
              </a:ext>
            </a:extLst>
          </p:cNvPr>
          <p:cNvSpPr/>
          <p:nvPr/>
        </p:nvSpPr>
        <p:spPr>
          <a:xfrm>
            <a:off x="7638742" y="3535046"/>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6EFF5D11-DFFF-8661-1293-8059008BD0BF}"/>
              </a:ext>
            </a:extLst>
          </p:cNvPr>
          <p:cNvSpPr/>
          <p:nvPr/>
        </p:nvSpPr>
        <p:spPr>
          <a:xfrm>
            <a:off x="7414415" y="3897448"/>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lowchart: Connector 53">
            <a:extLst>
              <a:ext uri="{FF2B5EF4-FFF2-40B4-BE49-F238E27FC236}">
                <a16:creationId xmlns:a16="http://schemas.microsoft.com/office/drawing/2014/main" id="{16E6F8F9-2E1C-FF11-2205-D94363CB9874}"/>
              </a:ext>
            </a:extLst>
          </p:cNvPr>
          <p:cNvSpPr/>
          <p:nvPr/>
        </p:nvSpPr>
        <p:spPr>
          <a:xfrm>
            <a:off x="8222257" y="3678823"/>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a:extLst>
              <a:ext uri="{FF2B5EF4-FFF2-40B4-BE49-F238E27FC236}">
                <a16:creationId xmlns:a16="http://schemas.microsoft.com/office/drawing/2014/main" id="{684991A0-7E0E-73F7-A1A7-30BD5E75815A}"/>
              </a:ext>
            </a:extLst>
          </p:cNvPr>
          <p:cNvSpPr/>
          <p:nvPr/>
        </p:nvSpPr>
        <p:spPr>
          <a:xfrm>
            <a:off x="8088305" y="3908482"/>
            <a:ext cx="106929" cy="10466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a:extLst>
              <a:ext uri="{FF2B5EF4-FFF2-40B4-BE49-F238E27FC236}">
                <a16:creationId xmlns:a16="http://schemas.microsoft.com/office/drawing/2014/main" id="{BEE0065D-112E-635A-B6F6-70B22CDD0650}"/>
              </a:ext>
            </a:extLst>
          </p:cNvPr>
          <p:cNvSpPr/>
          <p:nvPr/>
        </p:nvSpPr>
        <p:spPr>
          <a:xfrm>
            <a:off x="7740586"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a:extLst>
              <a:ext uri="{FF2B5EF4-FFF2-40B4-BE49-F238E27FC236}">
                <a16:creationId xmlns:a16="http://schemas.microsoft.com/office/drawing/2014/main" id="{A67DFBFF-8768-D8F5-271E-944AEE7B0EDD}"/>
              </a:ext>
            </a:extLst>
          </p:cNvPr>
          <p:cNvSpPr/>
          <p:nvPr/>
        </p:nvSpPr>
        <p:spPr>
          <a:xfrm>
            <a:off x="7591381"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a:extLst>
              <a:ext uri="{FF2B5EF4-FFF2-40B4-BE49-F238E27FC236}">
                <a16:creationId xmlns:a16="http://schemas.microsoft.com/office/drawing/2014/main" id="{6A261871-77A8-8A84-D3A6-CEBE8E20151D}"/>
              </a:ext>
            </a:extLst>
          </p:cNvPr>
          <p:cNvSpPr/>
          <p:nvPr/>
        </p:nvSpPr>
        <p:spPr>
          <a:xfrm>
            <a:off x="8409960"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a:extLst>
              <a:ext uri="{FF2B5EF4-FFF2-40B4-BE49-F238E27FC236}">
                <a16:creationId xmlns:a16="http://schemas.microsoft.com/office/drawing/2014/main" id="{7F489A2A-D536-AB7B-C7F0-0D58ADE5D7CF}"/>
              </a:ext>
            </a:extLst>
          </p:cNvPr>
          <p:cNvSpPr/>
          <p:nvPr/>
        </p:nvSpPr>
        <p:spPr>
          <a:xfrm>
            <a:off x="8274230"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lowchart: Connector 62">
            <a:extLst>
              <a:ext uri="{FF2B5EF4-FFF2-40B4-BE49-F238E27FC236}">
                <a16:creationId xmlns:a16="http://schemas.microsoft.com/office/drawing/2014/main" id="{FFB53EAE-3D15-9FF3-F63D-FE55CCCD23D4}"/>
              </a:ext>
            </a:extLst>
          </p:cNvPr>
          <p:cNvSpPr/>
          <p:nvPr/>
        </p:nvSpPr>
        <p:spPr>
          <a:xfrm>
            <a:off x="7396172"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lowchart: Connector 63">
            <a:extLst>
              <a:ext uri="{FF2B5EF4-FFF2-40B4-BE49-F238E27FC236}">
                <a16:creationId xmlns:a16="http://schemas.microsoft.com/office/drawing/2014/main" id="{DFA7B973-B7E5-273E-DD9B-2F342161F485}"/>
              </a:ext>
            </a:extLst>
          </p:cNvPr>
          <p:cNvSpPr/>
          <p:nvPr/>
        </p:nvSpPr>
        <p:spPr>
          <a:xfrm>
            <a:off x="8020582"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a:extLst>
              <a:ext uri="{FF2B5EF4-FFF2-40B4-BE49-F238E27FC236}">
                <a16:creationId xmlns:a16="http://schemas.microsoft.com/office/drawing/2014/main" id="{91FC43DE-1572-BCE2-D604-10EAF2A1E428}"/>
              </a:ext>
            </a:extLst>
          </p:cNvPr>
          <p:cNvSpPr/>
          <p:nvPr/>
        </p:nvSpPr>
        <p:spPr>
          <a:xfrm>
            <a:off x="7871377"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DA1A5D60-B57D-343E-271A-CC5380E808B4}"/>
              </a:ext>
            </a:extLst>
          </p:cNvPr>
          <p:cNvSpPr/>
          <p:nvPr/>
        </p:nvSpPr>
        <p:spPr>
          <a:xfrm>
            <a:off x="8689956" y="6405135"/>
            <a:ext cx="124419" cy="108103"/>
          </a:xfrm>
          <a:prstGeom prst="flowChartConnector">
            <a:avLst/>
          </a:prstGeom>
          <a:solidFill>
            <a:srgbClr val="21F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50AF2F99-98C7-5A02-10F1-1D20EF624073}"/>
              </a:ext>
            </a:extLst>
          </p:cNvPr>
          <p:cNvSpPr/>
          <p:nvPr/>
        </p:nvSpPr>
        <p:spPr>
          <a:xfrm>
            <a:off x="8554226" y="6405135"/>
            <a:ext cx="124419" cy="108103"/>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Shape 68">
            <a:extLst>
              <a:ext uri="{FF2B5EF4-FFF2-40B4-BE49-F238E27FC236}">
                <a16:creationId xmlns:a16="http://schemas.microsoft.com/office/drawing/2014/main" id="{AFD081FA-3707-97DF-045A-DDB21EFDA235}"/>
              </a:ext>
            </a:extLst>
          </p:cNvPr>
          <p:cNvSpPr/>
          <p:nvPr/>
        </p:nvSpPr>
        <p:spPr>
          <a:xfrm>
            <a:off x="8988990" y="1956696"/>
            <a:ext cx="651199" cy="1318287"/>
          </a:xfrm>
          <a:custGeom>
            <a:avLst/>
            <a:gdLst>
              <a:gd name="connsiteX0" fmla="*/ 622842 w 622842"/>
              <a:gd name="connsiteY0" fmla="*/ 0 h 1796902"/>
              <a:gd name="connsiteX1" fmla="*/ 27418 w 622842"/>
              <a:gd name="connsiteY1" fmla="*/ 1010093 h 1796902"/>
              <a:gd name="connsiteX2" fmla="*/ 155009 w 622842"/>
              <a:gd name="connsiteY2" fmla="*/ 1796902 h 1796902"/>
            </a:gdLst>
            <a:ahLst/>
            <a:cxnLst>
              <a:cxn ang="0">
                <a:pos x="connsiteX0" y="connsiteY0"/>
              </a:cxn>
              <a:cxn ang="0">
                <a:pos x="connsiteX1" y="connsiteY1"/>
              </a:cxn>
              <a:cxn ang="0">
                <a:pos x="connsiteX2" y="connsiteY2"/>
              </a:cxn>
            </a:cxnLst>
            <a:rect l="l" t="t" r="r" b="b"/>
            <a:pathLst>
              <a:path w="622842" h="1796902">
                <a:moveTo>
                  <a:pt x="622842" y="0"/>
                </a:moveTo>
                <a:cubicBezTo>
                  <a:pt x="364116" y="355304"/>
                  <a:pt x="105390" y="710609"/>
                  <a:pt x="27418" y="1010093"/>
                </a:cubicBezTo>
                <a:cubicBezTo>
                  <a:pt x="-50554" y="1309577"/>
                  <a:pt x="52227" y="1553239"/>
                  <a:pt x="155009" y="1796902"/>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a:extLst>
              <a:ext uri="{FF2B5EF4-FFF2-40B4-BE49-F238E27FC236}">
                <a16:creationId xmlns:a16="http://schemas.microsoft.com/office/drawing/2014/main" id="{E7DF7B80-F9DF-5014-6A1D-875536E3DD4E}"/>
              </a:ext>
            </a:extLst>
          </p:cNvPr>
          <p:cNvSpPr/>
          <p:nvPr/>
        </p:nvSpPr>
        <p:spPr>
          <a:xfrm>
            <a:off x="7941513"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a:extLst>
              <a:ext uri="{FF2B5EF4-FFF2-40B4-BE49-F238E27FC236}">
                <a16:creationId xmlns:a16="http://schemas.microsoft.com/office/drawing/2014/main" id="{E4F228EC-692F-CED2-F073-0166443256AD}"/>
              </a:ext>
            </a:extLst>
          </p:cNvPr>
          <p:cNvSpPr/>
          <p:nvPr/>
        </p:nvSpPr>
        <p:spPr>
          <a:xfrm>
            <a:off x="7687121"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3D618311-3936-C137-1E77-B3A543533981}"/>
              </a:ext>
            </a:extLst>
          </p:cNvPr>
          <p:cNvSpPr/>
          <p:nvPr/>
        </p:nvSpPr>
        <p:spPr>
          <a:xfrm>
            <a:off x="8343087"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a:extLst>
              <a:ext uri="{FF2B5EF4-FFF2-40B4-BE49-F238E27FC236}">
                <a16:creationId xmlns:a16="http://schemas.microsoft.com/office/drawing/2014/main" id="{5FBFD95E-A31C-F964-CE55-7D7D20E06AF4}"/>
              </a:ext>
            </a:extLst>
          </p:cNvPr>
          <p:cNvSpPr/>
          <p:nvPr/>
        </p:nvSpPr>
        <p:spPr>
          <a:xfrm>
            <a:off x="8477825" y="6405135"/>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a:extLst>
              <a:ext uri="{FF2B5EF4-FFF2-40B4-BE49-F238E27FC236}">
                <a16:creationId xmlns:a16="http://schemas.microsoft.com/office/drawing/2014/main" id="{E5FFE439-CD8E-9528-D586-AC734EC117AB}"/>
              </a:ext>
            </a:extLst>
          </p:cNvPr>
          <p:cNvSpPr/>
          <p:nvPr/>
        </p:nvSpPr>
        <p:spPr>
          <a:xfrm>
            <a:off x="7491912" y="6405135"/>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a:extLst>
              <a:ext uri="{FF2B5EF4-FFF2-40B4-BE49-F238E27FC236}">
                <a16:creationId xmlns:a16="http://schemas.microsoft.com/office/drawing/2014/main" id="{DFF41D2D-70E2-EC38-7F47-1A4A662F1FBB}"/>
              </a:ext>
            </a:extLst>
          </p:cNvPr>
          <p:cNvSpPr/>
          <p:nvPr/>
        </p:nvSpPr>
        <p:spPr>
          <a:xfrm>
            <a:off x="8190740" y="6405135"/>
            <a:ext cx="124419" cy="108103"/>
          </a:xfrm>
          <a:prstGeom prst="flowChartConnector">
            <a:avLst/>
          </a:prstGeom>
          <a:solidFill>
            <a:srgbClr val="4121FF"/>
          </a:solidFill>
          <a:ln>
            <a:solidFill>
              <a:srgbClr val="412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a:extLst>
              <a:ext uri="{FF2B5EF4-FFF2-40B4-BE49-F238E27FC236}">
                <a16:creationId xmlns:a16="http://schemas.microsoft.com/office/drawing/2014/main" id="{CAF57606-4CC9-5152-72D8-4118C9C6D46D}"/>
              </a:ext>
            </a:extLst>
          </p:cNvPr>
          <p:cNvSpPr/>
          <p:nvPr/>
        </p:nvSpPr>
        <p:spPr>
          <a:xfrm>
            <a:off x="8104483" y="6405135"/>
            <a:ext cx="124419" cy="108103"/>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FCFE9D16-0F0E-76E2-F041-F0BF588DD74D}"/>
              </a:ext>
            </a:extLst>
          </p:cNvPr>
          <p:cNvSpPr/>
          <p:nvPr/>
        </p:nvSpPr>
        <p:spPr>
          <a:xfrm>
            <a:off x="7270202" y="2400300"/>
            <a:ext cx="851209" cy="1059383"/>
          </a:xfrm>
          <a:custGeom>
            <a:avLst/>
            <a:gdLst>
              <a:gd name="connsiteX0" fmla="*/ 1074420 w 1171972"/>
              <a:gd name="connsiteY0" fmla="*/ 0 h 1394460"/>
              <a:gd name="connsiteX1" fmla="*/ 1066800 w 1171972"/>
              <a:gd name="connsiteY1" fmla="*/ 708660 h 1394460"/>
              <a:gd name="connsiteX2" fmla="*/ 0 w 1171972"/>
              <a:gd name="connsiteY2" fmla="*/ 1394460 h 1394460"/>
            </a:gdLst>
            <a:ahLst/>
            <a:cxnLst>
              <a:cxn ang="0">
                <a:pos x="connsiteX0" y="connsiteY0"/>
              </a:cxn>
              <a:cxn ang="0">
                <a:pos x="connsiteX1" y="connsiteY1"/>
              </a:cxn>
              <a:cxn ang="0">
                <a:pos x="connsiteX2" y="connsiteY2"/>
              </a:cxn>
            </a:cxnLst>
            <a:rect l="l" t="t" r="r" b="b"/>
            <a:pathLst>
              <a:path w="1171972" h="1394460">
                <a:moveTo>
                  <a:pt x="1074420" y="0"/>
                </a:moveTo>
                <a:cubicBezTo>
                  <a:pt x="1160145" y="238125"/>
                  <a:pt x="1245870" y="476250"/>
                  <a:pt x="1066800" y="708660"/>
                </a:cubicBezTo>
                <a:cubicBezTo>
                  <a:pt x="887730" y="941070"/>
                  <a:pt x="443865" y="1167765"/>
                  <a:pt x="0" y="1394460"/>
                </a:cubicBezTo>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55AB8AE0-59CE-17F9-564E-3E94AB10D347}"/>
                  </a:ext>
                </a:extLst>
              </p:cNvPr>
              <p:cNvSpPr txBox="1"/>
              <p:nvPr/>
            </p:nvSpPr>
            <p:spPr>
              <a:xfrm>
                <a:off x="7548655" y="3635615"/>
                <a:ext cx="585952" cy="424796"/>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𝑖𝑗</m:t>
                          </m:r>
                        </m:sub>
                      </m:sSub>
                    </m:oMath>
                  </m:oMathPara>
                </a14:m>
                <a:endParaRPr lang="en-US" sz="2000"/>
              </a:p>
            </p:txBody>
          </p:sp>
        </mc:Choice>
        <mc:Fallback xmlns="">
          <p:sp>
            <p:nvSpPr>
              <p:cNvPr id="82" name="TextBox 81">
                <a:extLst>
                  <a:ext uri="{FF2B5EF4-FFF2-40B4-BE49-F238E27FC236}">
                    <a16:creationId xmlns:a16="http://schemas.microsoft.com/office/drawing/2014/main" id="{55AB8AE0-59CE-17F9-564E-3E94AB10D347}"/>
                  </a:ext>
                </a:extLst>
              </p:cNvPr>
              <p:cNvSpPr txBox="1">
                <a:spLocks noRot="1" noChangeAspect="1" noMove="1" noResize="1" noEditPoints="1" noAdjustHandles="1" noChangeArrowheads="1" noChangeShapeType="1" noTextEdit="1"/>
              </p:cNvSpPr>
              <p:nvPr/>
            </p:nvSpPr>
            <p:spPr>
              <a:xfrm>
                <a:off x="7548655" y="3635615"/>
                <a:ext cx="585952" cy="424796"/>
              </a:xfrm>
              <a:prstGeom prst="rect">
                <a:avLst/>
              </a:prstGeom>
              <a:blipFill>
                <a:blip r:embed="rId10"/>
                <a:stretch>
                  <a:fillRect b="-10000"/>
                </a:stretch>
              </a:blipFill>
              <a:ln>
                <a:noFill/>
              </a:ln>
            </p:spPr>
            <p:txBody>
              <a:bodyPr/>
              <a:lstStyle/>
              <a:p>
                <a:r>
                  <a:rPr lang="en-US">
                    <a:noFill/>
                  </a:rPr>
                  <a:t> </a:t>
                </a:r>
              </a:p>
            </p:txBody>
          </p:sp>
        </mc:Fallback>
      </mc:AlternateContent>
      <p:sp>
        <p:nvSpPr>
          <p:cNvPr id="83" name="Right Brace 82">
            <a:extLst>
              <a:ext uri="{FF2B5EF4-FFF2-40B4-BE49-F238E27FC236}">
                <a16:creationId xmlns:a16="http://schemas.microsoft.com/office/drawing/2014/main" id="{5B963FBB-345C-2D82-8586-03D373ACB7BC}"/>
              </a:ext>
            </a:extLst>
          </p:cNvPr>
          <p:cNvSpPr/>
          <p:nvPr/>
        </p:nvSpPr>
        <p:spPr>
          <a:xfrm flipH="1">
            <a:off x="7932314" y="3620569"/>
            <a:ext cx="172079" cy="377837"/>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6">
                  <a:lumMod val="75000"/>
                </a:schemeClr>
              </a:solidFill>
            </a:endParaRPr>
          </a:p>
        </p:txBody>
      </p:sp>
      <p:sp>
        <p:nvSpPr>
          <p:cNvPr id="18" name="Title 1">
            <a:extLst>
              <a:ext uri="{FF2B5EF4-FFF2-40B4-BE49-F238E27FC236}">
                <a16:creationId xmlns:a16="http://schemas.microsoft.com/office/drawing/2014/main" id="{F71E0BF0-5664-0A1D-13F3-BD590BC20FEC}"/>
              </a:ext>
            </a:extLst>
          </p:cNvPr>
          <p:cNvSpPr>
            <a:spLocks noGrp="1"/>
          </p:cNvSpPr>
          <p:nvPr>
            <p:ph type="title"/>
          </p:nvPr>
        </p:nvSpPr>
        <p:spPr>
          <a:xfrm>
            <a:off x="152400" y="0"/>
            <a:ext cx="11713680" cy="1325563"/>
          </a:xfrm>
        </p:spPr>
        <p:txBody>
          <a:bodyPr/>
          <a:lstStyle/>
          <a:p>
            <a:r>
              <a:rPr lang="en-US" b="1" dirty="0"/>
              <a:t>Part 2. SAE,  unit-level model</a:t>
            </a:r>
          </a:p>
        </p:txBody>
      </p:sp>
    </p:spTree>
    <p:extLst>
      <p:ext uri="{BB962C8B-B14F-4D97-AF65-F5344CB8AC3E}">
        <p14:creationId xmlns:p14="http://schemas.microsoft.com/office/powerpoint/2010/main" val="634237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B1574-4E77-A7F8-DF5C-5F249ACCAB6B}"/>
              </a:ext>
            </a:extLst>
          </p:cNvPr>
          <p:cNvSpPr>
            <a:spLocks noGrp="1"/>
          </p:cNvSpPr>
          <p:nvPr>
            <p:ph idx="1"/>
          </p:nvPr>
        </p:nvSpPr>
        <p:spPr>
          <a:xfrm>
            <a:off x="20800" y="1833715"/>
            <a:ext cx="4756237" cy="3190569"/>
          </a:xfrm>
        </p:spPr>
        <p:txBody>
          <a:bodyPr>
            <a:normAutofit/>
          </a:bodyPr>
          <a:lstStyle/>
          <a:p>
            <a:pPr marL="457200" lvl="1" indent="0">
              <a:buNone/>
            </a:pPr>
            <a:r>
              <a:rPr lang="en-US" dirty="0"/>
              <a:t>Small when the between-area variability is small (we favor </a:t>
            </a:r>
            <a:r>
              <a:rPr lang="en-US" i="1" dirty="0"/>
              <a:t>global</a:t>
            </a:r>
            <a:r>
              <a:rPr lang="en-US" dirty="0"/>
              <a:t> information, indirect component)</a:t>
            </a:r>
          </a:p>
          <a:p>
            <a:pPr marL="457200" lvl="1" indent="0">
              <a:buNone/>
            </a:pPr>
            <a:endParaRPr lang="en-US" dirty="0"/>
          </a:p>
          <a:p>
            <a:pPr marL="457200" lvl="1" indent="0">
              <a:buNone/>
            </a:pPr>
            <a:r>
              <a:rPr lang="en-US" dirty="0"/>
              <a:t>Large when the between-area variability is large (we favor </a:t>
            </a:r>
            <a:r>
              <a:rPr lang="en-US" i="1" dirty="0"/>
              <a:t>local</a:t>
            </a:r>
            <a:r>
              <a:rPr lang="en-US" dirty="0"/>
              <a:t> information)</a:t>
            </a:r>
          </a:p>
        </p:txBody>
      </p:sp>
      <p:sp>
        <p:nvSpPr>
          <p:cNvPr id="4" name="Date Placeholder 3">
            <a:extLst>
              <a:ext uri="{FF2B5EF4-FFF2-40B4-BE49-F238E27FC236}">
                <a16:creationId xmlns:a16="http://schemas.microsoft.com/office/drawing/2014/main" id="{DCAF6EAC-586B-BD5B-413E-5AFC8DF9FC6D}"/>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B70F6324-3259-C40F-24D5-A82E1CB07174}"/>
              </a:ext>
            </a:extLst>
          </p:cNvPr>
          <p:cNvSpPr>
            <a:spLocks noGrp="1"/>
          </p:cNvSpPr>
          <p:nvPr>
            <p:ph type="sldNum" sz="quarter" idx="12"/>
          </p:nvPr>
        </p:nvSpPr>
        <p:spPr/>
        <p:txBody>
          <a:bodyPr/>
          <a:lstStyle/>
          <a:p>
            <a:fld id="{A1B5AB9F-B15C-43D9-954B-83BE00AF48AD}" type="slidenum">
              <a:rPr lang="en-US" smtClean="0"/>
              <a:t>31</a:t>
            </a:fld>
            <a:endParaRPr lang="en-US"/>
          </a:p>
        </p:txBody>
      </p:sp>
      <p:pic>
        <p:nvPicPr>
          <p:cNvPr id="6" name="Picture 5">
            <a:extLst>
              <a:ext uri="{FF2B5EF4-FFF2-40B4-BE49-F238E27FC236}">
                <a16:creationId xmlns:a16="http://schemas.microsoft.com/office/drawing/2014/main" id="{076E3E10-3990-1EA8-2A6A-8B34047FEA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08123" y="1463994"/>
            <a:ext cx="3592437" cy="35924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98EF123-D4F0-E5CA-445C-16C46DA1A8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17660" y="1442391"/>
            <a:ext cx="3592436" cy="359243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8" name="Straight Arrow Connector 7">
            <a:extLst>
              <a:ext uri="{FF2B5EF4-FFF2-40B4-BE49-F238E27FC236}">
                <a16:creationId xmlns:a16="http://schemas.microsoft.com/office/drawing/2014/main" id="{591F3441-2674-0E91-AB37-2BAE4CD1871A}"/>
              </a:ext>
            </a:extLst>
          </p:cNvPr>
          <p:cNvCxnSpPr>
            <a:cxnSpLocks/>
          </p:cNvCxnSpPr>
          <p:nvPr/>
        </p:nvCxnSpPr>
        <p:spPr>
          <a:xfrm>
            <a:off x="6626316" y="5778042"/>
            <a:ext cx="36692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FDB993-F179-E8B0-D531-F9668A4ABE99}"/>
                  </a:ext>
                </a:extLst>
              </p:cNvPr>
              <p:cNvSpPr txBox="1"/>
              <p:nvPr/>
            </p:nvSpPr>
            <p:spPr>
              <a:xfrm>
                <a:off x="5045797" y="5335919"/>
                <a:ext cx="1812538" cy="9091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𝑣</m:t>
                              </m:r>
                            </m:sub>
                            <m:sup>
                              <m:r>
                                <a:rPr lang="en-US" sz="2400" i="1">
                                  <a:latin typeface="Cambria Math" panose="02040503050406030204" pitchFamily="18" charset="0"/>
                                </a:rPr>
                                <m:t>2</m:t>
                              </m:r>
                            </m:sup>
                          </m:sSubSup>
                        </m:num>
                        <m:den>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𝑒</m:t>
                              </m:r>
                            </m:sub>
                            <m:sup>
                              <m:r>
                                <a:rPr lang="en-US" sz="2400" i="1">
                                  <a:latin typeface="Cambria Math" panose="02040503050406030204" pitchFamily="18" charset="0"/>
                                </a:rPr>
                                <m:t>2</m:t>
                              </m:r>
                            </m:sup>
                          </m:sSubSup>
                        </m:den>
                      </m:f>
                      <m:r>
                        <a:rPr lang="es-ES" sz="2400" b="0" i="1" smtClean="0">
                          <a:latin typeface="Cambria Math" panose="02040503050406030204" pitchFamily="18" charset="0"/>
                        </a:rPr>
                        <m:t>=0</m:t>
                      </m:r>
                    </m:oMath>
                  </m:oMathPara>
                </a14:m>
                <a:endParaRPr lang="en-US" sz="2400" dirty="0"/>
              </a:p>
            </p:txBody>
          </p:sp>
        </mc:Choice>
        <mc:Fallback xmlns="">
          <p:sp>
            <p:nvSpPr>
              <p:cNvPr id="9" name="TextBox 8">
                <a:extLst>
                  <a:ext uri="{FF2B5EF4-FFF2-40B4-BE49-F238E27FC236}">
                    <a16:creationId xmlns:a16="http://schemas.microsoft.com/office/drawing/2014/main" id="{57FDB993-F179-E8B0-D531-F9668A4ABE99}"/>
                  </a:ext>
                </a:extLst>
              </p:cNvPr>
              <p:cNvSpPr txBox="1">
                <a:spLocks noRot="1" noChangeAspect="1" noMove="1" noResize="1" noEditPoints="1" noAdjustHandles="1" noChangeArrowheads="1" noChangeShapeType="1" noTextEdit="1"/>
              </p:cNvSpPr>
              <p:nvPr/>
            </p:nvSpPr>
            <p:spPr>
              <a:xfrm>
                <a:off x="5045797" y="5335919"/>
                <a:ext cx="1812538" cy="9091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04E960-8557-560C-E7EA-D323A52BB5DD}"/>
                  </a:ext>
                </a:extLst>
              </p:cNvPr>
              <p:cNvSpPr txBox="1"/>
              <p:nvPr/>
            </p:nvSpPr>
            <p:spPr>
              <a:xfrm>
                <a:off x="10179788" y="5405177"/>
                <a:ext cx="1882689" cy="9091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𝑣</m:t>
                              </m:r>
                            </m:sub>
                            <m:sup>
                              <m:r>
                                <a:rPr lang="en-US" sz="2400" i="1">
                                  <a:latin typeface="Cambria Math" panose="02040503050406030204" pitchFamily="18" charset="0"/>
                                </a:rPr>
                                <m:t>2</m:t>
                              </m:r>
                            </m:sup>
                          </m:sSubSup>
                        </m:num>
                        <m:den>
                          <m:sSubSup>
                            <m:sSubSupPr>
                              <m:ctrlPr>
                                <a:rPr lang="en-US" sz="2400" i="1">
                                  <a:latin typeface="Cambria Math" panose="02040503050406030204" pitchFamily="18" charset="0"/>
                                </a:rPr>
                              </m:ctrlPr>
                            </m:sSubSupPr>
                            <m:e>
                              <m:acc>
                                <m:accPr>
                                  <m:chr m:val="̂"/>
                                  <m:ctrlPr>
                                    <a:rPr lang="en-US" sz="2400" i="1">
                                      <a:latin typeface="Cambria Math" panose="02040503050406030204" pitchFamily="18" charset="0"/>
                                    </a:rPr>
                                  </m:ctrlPr>
                                </m:accPr>
                                <m:e>
                                  <m:r>
                                    <a:rPr lang="en-US" sz="2400" i="1">
                                      <a:latin typeface="Cambria Math" panose="02040503050406030204" pitchFamily="18" charset="0"/>
                                    </a:rPr>
                                    <m:t>𝜎</m:t>
                                  </m:r>
                                </m:e>
                              </m:acc>
                            </m:e>
                            <m:sub>
                              <m:r>
                                <a:rPr lang="en-US" sz="2400" i="1">
                                  <a:latin typeface="Cambria Math" panose="02040503050406030204" pitchFamily="18" charset="0"/>
                                </a:rPr>
                                <m:t>𝑒</m:t>
                              </m:r>
                            </m:sub>
                            <m:sup>
                              <m:r>
                                <a:rPr lang="en-US" sz="2400" i="1">
                                  <a:latin typeface="Cambria Math" panose="02040503050406030204" pitchFamily="18" charset="0"/>
                                </a:rPr>
                                <m:t>2</m:t>
                              </m:r>
                            </m:sup>
                          </m:sSubSup>
                        </m:den>
                      </m:f>
                      <m:r>
                        <a:rPr lang="es-ES" sz="2400" b="0" i="1" smtClean="0">
                          <a:latin typeface="Cambria Math" panose="02040503050406030204" pitchFamily="18" charset="0"/>
                        </a:rPr>
                        <m:t>=1</m:t>
                      </m:r>
                    </m:oMath>
                  </m:oMathPara>
                </a14:m>
                <a:endParaRPr lang="en-US" sz="2400" dirty="0"/>
              </a:p>
            </p:txBody>
          </p:sp>
        </mc:Choice>
        <mc:Fallback xmlns="">
          <p:sp>
            <p:nvSpPr>
              <p:cNvPr id="10" name="TextBox 9">
                <a:extLst>
                  <a:ext uri="{FF2B5EF4-FFF2-40B4-BE49-F238E27FC236}">
                    <a16:creationId xmlns:a16="http://schemas.microsoft.com/office/drawing/2014/main" id="{3C04E960-8557-560C-E7EA-D323A52BB5DD}"/>
                  </a:ext>
                </a:extLst>
              </p:cNvPr>
              <p:cNvSpPr txBox="1">
                <a:spLocks noRot="1" noChangeAspect="1" noMove="1" noResize="1" noEditPoints="1" noAdjustHandles="1" noChangeArrowheads="1" noChangeShapeType="1" noTextEdit="1"/>
              </p:cNvSpPr>
              <p:nvPr/>
            </p:nvSpPr>
            <p:spPr>
              <a:xfrm>
                <a:off x="10179788" y="5405177"/>
                <a:ext cx="1882689" cy="909160"/>
              </a:xfrm>
              <a:prstGeom prst="rect">
                <a:avLst/>
              </a:prstGeom>
              <a:blipFill>
                <a:blip r:embed="rId5"/>
                <a:stretch>
                  <a:fillRect/>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1660BEFF-8424-6457-A566-A372B2D6394E}"/>
              </a:ext>
            </a:extLst>
          </p:cNvPr>
          <p:cNvSpPr>
            <a:spLocks noGrp="1"/>
          </p:cNvSpPr>
          <p:nvPr>
            <p:ph type="title"/>
          </p:nvPr>
        </p:nvSpPr>
        <p:spPr>
          <a:xfrm>
            <a:off x="152400" y="0"/>
            <a:ext cx="11713680" cy="1325563"/>
          </a:xfrm>
        </p:spPr>
        <p:txBody>
          <a:bodyPr/>
          <a:lstStyle/>
          <a:p>
            <a:pPr algn="ctr"/>
            <a:r>
              <a:rPr lang="en-US" b="1" dirty="0"/>
              <a:t>Part 2. SAE,  unit-level model</a:t>
            </a:r>
          </a:p>
        </p:txBody>
      </p:sp>
    </p:spTree>
    <p:extLst>
      <p:ext uri="{BB962C8B-B14F-4D97-AF65-F5344CB8AC3E}">
        <p14:creationId xmlns:p14="http://schemas.microsoft.com/office/powerpoint/2010/main" val="4119016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0FC8727-747F-0BB0-11FD-FC8358B6FF3E}"/>
              </a:ext>
            </a:extLst>
          </p:cNvPr>
          <p:cNvPicPr>
            <a:picLocks noChangeAspect="1"/>
          </p:cNvPicPr>
          <p:nvPr/>
        </p:nvPicPr>
        <p:blipFill>
          <a:blip r:embed="rId2"/>
          <a:stretch>
            <a:fillRect/>
          </a:stretch>
        </p:blipFill>
        <p:spPr>
          <a:xfrm>
            <a:off x="6358803" y="705860"/>
            <a:ext cx="5703834" cy="3379279"/>
          </a:xfrm>
          <a:prstGeom prst="rect">
            <a:avLst/>
          </a:prstGeom>
        </p:spPr>
      </p:pic>
      <p:sp>
        <p:nvSpPr>
          <p:cNvPr id="4" name="Date Placeholder 3">
            <a:extLst>
              <a:ext uri="{FF2B5EF4-FFF2-40B4-BE49-F238E27FC236}">
                <a16:creationId xmlns:a16="http://schemas.microsoft.com/office/drawing/2014/main" id="{DCAF6EAC-586B-BD5B-413E-5AFC8DF9FC6D}"/>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B70F6324-3259-C40F-24D5-A82E1CB07174}"/>
              </a:ext>
            </a:extLst>
          </p:cNvPr>
          <p:cNvSpPr>
            <a:spLocks noGrp="1"/>
          </p:cNvSpPr>
          <p:nvPr>
            <p:ph type="sldNum" sz="quarter" idx="12"/>
          </p:nvPr>
        </p:nvSpPr>
        <p:spPr/>
        <p:txBody>
          <a:bodyPr/>
          <a:lstStyle/>
          <a:p>
            <a:fld id="{A1B5AB9F-B15C-43D9-954B-83BE00AF48AD}" type="slidenum">
              <a:rPr lang="en-US" smtClean="0"/>
              <a:t>32</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6BE209A-F78D-49FA-4804-93B40831F511}"/>
                  </a:ext>
                </a:extLst>
              </p:cNvPr>
              <p:cNvSpPr txBox="1"/>
              <p:nvPr/>
            </p:nvSpPr>
            <p:spPr>
              <a:xfrm>
                <a:off x="729483" y="4911392"/>
                <a:ext cx="5703834" cy="12320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rPr>
                        <m:t>𝐶𝑜𝑟</m:t>
                      </m:r>
                      <m:d>
                        <m:dPr>
                          <m:ctrlPr>
                            <a:rPr lang="es-E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𝑖𝑗</m:t>
                              </m:r>
                            </m:sub>
                          </m:sSub>
                          <m:r>
                            <a:rPr lang="es-E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s-ES" sz="2000" b="0" i="1" smtClean="0">
                                  <a:latin typeface="Cambria Math" panose="02040503050406030204" pitchFamily="18" charset="0"/>
                                </a:rPr>
                                <m:t>𝑘</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s-ES" sz="2000" b="0" i="1" smtClean="0">
                                  <a:latin typeface="Cambria Math" panose="02040503050406030204" pitchFamily="18" charset="0"/>
                                </a:rPr>
                                <m:t>𝑘𝑚</m:t>
                              </m:r>
                            </m:sub>
                          </m:sSub>
                        </m:e>
                      </m:d>
                      <m:r>
                        <a:rPr lang="es-ES" sz="2000" b="0" i="1" smtClean="0">
                          <a:latin typeface="Cambria Math" panose="02040503050406030204" pitchFamily="18" charset="0"/>
                        </a:rPr>
                        <m:t>=</m:t>
                      </m:r>
                      <m:d>
                        <m:dPr>
                          <m:begChr m:val="{"/>
                          <m:endChr m:val=""/>
                          <m:ctrlPr>
                            <a:rPr lang="es-ES" sz="2000" b="0" i="1" smtClean="0">
                              <a:latin typeface="Cambria Math" panose="02040503050406030204" pitchFamily="18" charset="0"/>
                            </a:rPr>
                          </m:ctrlPr>
                        </m:dPr>
                        <m:e>
                          <m:eqArr>
                            <m:eqArrPr>
                              <m:ctrlPr>
                                <a:rPr lang="es-ES" sz="2000" b="0" i="1" smtClean="0">
                                  <a:latin typeface="Cambria Math" panose="02040503050406030204" pitchFamily="18" charset="0"/>
                                </a:rPr>
                              </m:ctrlPr>
                            </m:eqArrPr>
                            <m:e>
                              <m:f>
                                <m:fPr>
                                  <m:ctrlPr>
                                    <a:rPr lang="es-E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𝑣</m:t>
                                      </m:r>
                                    </m:sub>
                                    <m:sup>
                                      <m:r>
                                        <a:rPr lang="en-US" sz="2000" i="1">
                                          <a:latin typeface="Cambria Math" panose="02040503050406030204" pitchFamily="18" charset="0"/>
                                        </a:rPr>
                                        <m:t>2</m:t>
                                      </m:r>
                                    </m:sup>
                                  </m:sSubSup>
                                </m:num>
                                <m:den>
                                  <m:sSubSup>
                                    <m:sSubSupPr>
                                      <m:ctrlPr>
                                        <a:rPr lang="en-US" sz="2000" i="1">
                                          <a:latin typeface="Cambria Math" panose="02040503050406030204" pitchFamily="18" charset="0"/>
                                        </a:rPr>
                                      </m:ctrlPr>
                                    </m:sSubSupPr>
                                    <m:e>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𝑣</m:t>
                                          </m:r>
                                        </m:sub>
                                        <m:sup>
                                          <m:r>
                                            <a:rPr lang="en-US" sz="2000" i="1">
                                              <a:latin typeface="Cambria Math" panose="02040503050406030204" pitchFamily="18" charset="0"/>
                                            </a:rPr>
                                            <m:t>2</m:t>
                                          </m:r>
                                        </m:sup>
                                      </m:sSubSup>
                                      <m:r>
                                        <a:rPr lang="es-ES" sz="2000" b="0" i="1" smtClean="0">
                                          <a:latin typeface="Cambria Math" panose="02040503050406030204" pitchFamily="18" charset="0"/>
                                        </a:rPr>
                                        <m:t>+</m:t>
                                      </m:r>
                                      <m:r>
                                        <a:rPr lang="en-US" sz="2000" i="1">
                                          <a:latin typeface="Cambria Math" panose="02040503050406030204" pitchFamily="18" charset="0"/>
                                        </a:rPr>
                                        <m:t>𝜎</m:t>
                                      </m:r>
                                    </m:e>
                                    <m:sub>
                                      <m:r>
                                        <a:rPr lang="en-US" sz="2000" i="1">
                                          <a:latin typeface="Cambria Math" panose="02040503050406030204" pitchFamily="18" charset="0"/>
                                        </a:rPr>
                                        <m:t>𝑒</m:t>
                                      </m:r>
                                    </m:sub>
                                    <m:sup>
                                      <m:r>
                                        <a:rPr lang="en-US" sz="2000" i="1">
                                          <a:latin typeface="Cambria Math" panose="02040503050406030204" pitchFamily="18" charset="0"/>
                                        </a:rPr>
                                        <m:t>2</m:t>
                                      </m:r>
                                    </m:sup>
                                  </m:sSubSup>
                                </m:den>
                              </m:f>
                              <m:r>
                                <a:rPr lang="es-ES" sz="2000" b="0" i="1" smtClean="0">
                                  <a:latin typeface="Cambria Math" panose="02040503050406030204" pitchFamily="18" charset="0"/>
                                </a:rPr>
                                <m:t>, </m:t>
                              </m:r>
                              <m:r>
                                <a:rPr lang="es-ES" sz="2000" b="0" i="1" smtClean="0">
                                  <a:latin typeface="Cambria Math" panose="02040503050406030204" pitchFamily="18" charset="0"/>
                                </a:rPr>
                                <m:t>𝑖𝑓</m:t>
                              </m:r>
                              <m:r>
                                <a:rPr lang="es-ES" sz="2000" b="0" i="1" smtClean="0">
                                  <a:latin typeface="Cambria Math" panose="02040503050406030204" pitchFamily="18" charset="0"/>
                                </a:rPr>
                                <m:t> </m:t>
                              </m:r>
                              <m:r>
                                <a:rPr lang="es-ES" sz="2000" i="1">
                                  <a:latin typeface="Cambria Math" panose="02040503050406030204" pitchFamily="18" charset="0"/>
                                </a:rPr>
                                <m:t>𝑖</m:t>
                              </m:r>
                              <m:r>
                                <a:rPr lang="es-ES" sz="2000" b="0" i="1" smtClean="0">
                                  <a:latin typeface="Cambria Math" panose="02040503050406030204" pitchFamily="18" charset="0"/>
                                </a:rPr>
                                <m:t>=</m:t>
                              </m:r>
                              <m:r>
                                <a:rPr lang="es-ES" sz="2000" i="1">
                                  <a:latin typeface="Cambria Math" panose="02040503050406030204" pitchFamily="18" charset="0"/>
                                  <a:ea typeface="Cambria Math" panose="02040503050406030204" pitchFamily="18" charset="0"/>
                                </a:rPr>
                                <m:t>𝑘</m:t>
                              </m:r>
                            </m:e>
                            <m:e>
                              <m:m>
                                <m:mPr>
                                  <m:mcs>
                                    <m:mc>
                                      <m:mcPr>
                                        <m:count m:val="2"/>
                                        <m:mcJc m:val="center"/>
                                      </m:mcPr>
                                    </m:mc>
                                  </m:mcs>
                                  <m:ctrlPr>
                                    <a:rPr lang="es-ES" sz="2000" b="0" i="1" smtClean="0">
                                      <a:latin typeface="Cambria Math" panose="02040503050406030204" pitchFamily="18" charset="0"/>
                                    </a:rPr>
                                  </m:ctrlPr>
                                </m:mPr>
                                <m:mr>
                                  <m:e>
                                    <m:r>
                                      <m:rPr>
                                        <m:brk m:alnAt="7"/>
                                      </m:rPr>
                                      <a:rPr lang="es-ES" sz="2000" b="0" i="1" smtClean="0">
                                        <a:latin typeface="Cambria Math" panose="02040503050406030204" pitchFamily="18" charset="0"/>
                                      </a:rPr>
                                      <m:t> </m:t>
                                    </m:r>
                                    <m:r>
                                      <a:rPr lang="es-ES" sz="2000" b="0" i="1" smtClean="0">
                                        <a:latin typeface="Cambria Math" panose="02040503050406030204" pitchFamily="18" charset="0"/>
                                      </a:rPr>
                                      <m:t>      </m:t>
                                    </m:r>
                                    <m:r>
                                      <a:rPr lang="es-ES" sz="2000" i="1">
                                        <a:latin typeface="Cambria Math" panose="02040503050406030204" pitchFamily="18" charset="0"/>
                                      </a:rPr>
                                      <m:t>0</m:t>
                                    </m:r>
                                    <m:r>
                                      <a:rPr lang="es-ES" sz="2000" b="0" i="1" smtClean="0">
                                        <a:latin typeface="Cambria Math" panose="02040503050406030204" pitchFamily="18" charset="0"/>
                                      </a:rPr>
                                      <m:t>   </m:t>
                                    </m:r>
                                  </m:e>
                                  <m:e>
                                    <m:r>
                                      <a:rPr lang="es-ES" sz="2000" b="0" i="1" smtClean="0">
                                        <a:latin typeface="Cambria Math" panose="02040503050406030204" pitchFamily="18" charset="0"/>
                                      </a:rPr>
                                      <m:t> </m:t>
                                    </m:r>
                                    <m:r>
                                      <a:rPr lang="es-ES" sz="2000" b="0" i="1" smtClean="0">
                                        <a:latin typeface="Cambria Math" panose="02040503050406030204" pitchFamily="18" charset="0"/>
                                      </a:rPr>
                                      <m:t>𝑖𝑓</m:t>
                                    </m:r>
                                    <m:r>
                                      <a:rPr lang="es-ES" sz="2000" b="0" i="1" smtClean="0">
                                        <a:latin typeface="Cambria Math" panose="02040503050406030204" pitchFamily="18" charset="0"/>
                                      </a:rPr>
                                      <m:t> </m:t>
                                    </m:r>
                                    <m:r>
                                      <a:rPr lang="es-ES" sz="2000" b="0" i="1" smtClean="0">
                                        <a:latin typeface="Cambria Math" panose="02040503050406030204" pitchFamily="18" charset="0"/>
                                      </a:rPr>
                                      <m:t>𝑖</m:t>
                                    </m:r>
                                    <m:r>
                                      <a:rPr lang="es-ES" sz="2000" b="0" i="1" smtClean="0">
                                        <a:latin typeface="Cambria Math" panose="02040503050406030204" pitchFamily="18" charset="0"/>
                                      </a:rPr>
                                      <m:t> ≠</m:t>
                                    </m:r>
                                    <m:r>
                                      <a:rPr lang="es-ES" sz="2000" b="0" i="1" smtClean="0">
                                        <a:latin typeface="Cambria Math" panose="02040503050406030204" pitchFamily="18" charset="0"/>
                                        <a:ea typeface="Cambria Math" panose="02040503050406030204" pitchFamily="18" charset="0"/>
                                      </a:rPr>
                                      <m:t>𝑘</m:t>
                                    </m:r>
                                  </m:e>
                                </m:mr>
                              </m:m>
                            </m:e>
                          </m:eqArr>
                        </m:e>
                      </m:d>
                    </m:oMath>
                  </m:oMathPara>
                </a14:m>
                <a:endParaRPr lang="en-US" sz="2000" dirty="0"/>
              </a:p>
            </p:txBody>
          </p:sp>
        </mc:Choice>
        <mc:Fallback xmlns="">
          <p:sp>
            <p:nvSpPr>
              <p:cNvPr id="3" name="TextBox 2">
                <a:extLst>
                  <a:ext uri="{FF2B5EF4-FFF2-40B4-BE49-F238E27FC236}">
                    <a16:creationId xmlns:a16="http://schemas.microsoft.com/office/drawing/2014/main" id="{06BE209A-F78D-49FA-4804-93B40831F511}"/>
                  </a:ext>
                </a:extLst>
              </p:cNvPr>
              <p:cNvSpPr txBox="1">
                <a:spLocks noRot="1" noChangeAspect="1" noMove="1" noResize="1" noEditPoints="1" noAdjustHandles="1" noChangeArrowheads="1" noChangeShapeType="1" noTextEdit="1"/>
              </p:cNvSpPr>
              <p:nvPr/>
            </p:nvSpPr>
            <p:spPr>
              <a:xfrm>
                <a:off x="729483" y="4911392"/>
                <a:ext cx="5703834" cy="12320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32E50B1-BBD9-F369-4A7B-72B606943850}"/>
                  </a:ext>
                </a:extLst>
              </p:cNvPr>
              <p:cNvSpPr>
                <a:spLocks noGrp="1"/>
              </p:cNvSpPr>
              <p:nvPr>
                <p:ph idx="1"/>
              </p:nvPr>
            </p:nvSpPr>
            <p:spPr>
              <a:xfrm>
                <a:off x="129363" y="1690688"/>
                <a:ext cx="5966637" cy="2930346"/>
              </a:xfrm>
            </p:spPr>
            <p:txBody>
              <a:bodyPr>
                <a:noAutofit/>
              </a:bodyPr>
              <a:lstStyle/>
              <a:p>
                <a:pPr algn="just"/>
                <a:r>
                  <a:rPr lang="en-US" dirty="0"/>
                  <a:t>For two units, the parts not explained by the model are correlated if both units belong to the same stand. </a:t>
                </a:r>
              </a:p>
              <a:p>
                <a:pPr algn="just"/>
                <a:r>
                  <a:rPr lang="en-US" dirty="0"/>
                  <a:t>The correlation is stronger when stand effects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have a large variance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(compared to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dirty="0"/>
                  <a:t>)</a:t>
                </a:r>
              </a:p>
            </p:txBody>
          </p:sp>
        </mc:Choice>
        <mc:Fallback xmlns="">
          <p:sp>
            <p:nvSpPr>
              <p:cNvPr id="7" name="Content Placeholder 2">
                <a:extLst>
                  <a:ext uri="{FF2B5EF4-FFF2-40B4-BE49-F238E27FC236}">
                    <a16:creationId xmlns:a16="http://schemas.microsoft.com/office/drawing/2014/main" id="{732E50B1-BBD9-F369-4A7B-72B606943850}"/>
                  </a:ext>
                </a:extLst>
              </p:cNvPr>
              <p:cNvSpPr>
                <a:spLocks noGrp="1" noRot="1" noChangeAspect="1" noMove="1" noResize="1" noEditPoints="1" noAdjustHandles="1" noChangeArrowheads="1" noChangeShapeType="1" noTextEdit="1"/>
              </p:cNvSpPr>
              <p:nvPr>
                <p:ph idx="1"/>
              </p:nvPr>
            </p:nvSpPr>
            <p:spPr>
              <a:xfrm>
                <a:off x="129363" y="1690688"/>
                <a:ext cx="5966637" cy="2930346"/>
              </a:xfrm>
              <a:blipFill>
                <a:blip r:embed="rId4"/>
                <a:stretch>
                  <a:fillRect l="-1839" t="-3534" r="-2145" b="-499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E34BAC3-7E18-E49B-D1E5-67A52DDC4697}"/>
              </a:ext>
            </a:extLst>
          </p:cNvPr>
          <p:cNvPicPr>
            <a:picLocks noChangeAspect="1"/>
          </p:cNvPicPr>
          <p:nvPr/>
        </p:nvPicPr>
        <p:blipFill rotWithShape="1">
          <a:blip r:embed="rId5"/>
          <a:srcRect l="50693" t="18969" r="21146" b="32610"/>
          <a:stretch/>
        </p:blipFill>
        <p:spPr>
          <a:xfrm>
            <a:off x="7669705" y="3947162"/>
            <a:ext cx="3045453" cy="2809116"/>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cxnSp>
        <p:nvCxnSpPr>
          <p:cNvPr id="10" name="Straight Arrow Connector 9">
            <a:extLst>
              <a:ext uri="{FF2B5EF4-FFF2-40B4-BE49-F238E27FC236}">
                <a16:creationId xmlns:a16="http://schemas.microsoft.com/office/drawing/2014/main" id="{4ECC1770-AC11-4370-A164-AE1BA6C3F218}"/>
              </a:ext>
            </a:extLst>
          </p:cNvPr>
          <p:cNvCxnSpPr>
            <a:cxnSpLocks/>
          </p:cNvCxnSpPr>
          <p:nvPr/>
        </p:nvCxnSpPr>
        <p:spPr>
          <a:xfrm>
            <a:off x="8311898" y="5542634"/>
            <a:ext cx="2774214" cy="0"/>
          </a:xfrm>
          <a:prstGeom prst="straightConnector1">
            <a:avLst/>
          </a:prstGeom>
          <a:ln w="57150">
            <a:solidFill>
              <a:srgbClr val="FF0000"/>
            </a:solidFill>
            <a:tailEnd type="triangle"/>
          </a:ln>
        </p:spPr>
        <p:style>
          <a:lnRef idx="1">
            <a:schemeClr val="accent6"/>
          </a:lnRef>
          <a:fillRef idx="0">
            <a:schemeClr val="accent6"/>
          </a:fillRef>
          <a:effectRef idx="0">
            <a:schemeClr val="accent6"/>
          </a:effectRef>
          <a:fontRef idx="minor">
            <a:schemeClr val="tx1"/>
          </a:fontRef>
        </p:style>
      </p:cxnSp>
      <p:sp>
        <p:nvSpPr>
          <p:cNvPr id="12" name="Star: 5 Points 11">
            <a:extLst>
              <a:ext uri="{FF2B5EF4-FFF2-40B4-BE49-F238E27FC236}">
                <a16:creationId xmlns:a16="http://schemas.microsoft.com/office/drawing/2014/main" id="{B0479ED2-1BF1-66A8-DF2F-0CB471317290}"/>
              </a:ext>
            </a:extLst>
          </p:cNvPr>
          <p:cNvSpPr/>
          <p:nvPr/>
        </p:nvSpPr>
        <p:spPr>
          <a:xfrm>
            <a:off x="9699005" y="5370778"/>
            <a:ext cx="566390" cy="313233"/>
          </a:xfrm>
          <a:prstGeom prst="star5">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7D446CD8-5ADB-AFC3-F990-A75D8EAD5F33}"/>
              </a:ext>
            </a:extLst>
          </p:cNvPr>
          <p:cNvSpPr>
            <a:spLocks noGrp="1"/>
          </p:cNvSpPr>
          <p:nvPr>
            <p:ph type="title"/>
          </p:nvPr>
        </p:nvSpPr>
        <p:spPr>
          <a:xfrm>
            <a:off x="129363" y="-91040"/>
            <a:ext cx="11713680" cy="1325563"/>
          </a:xfrm>
        </p:spPr>
        <p:txBody>
          <a:bodyPr/>
          <a:lstStyle/>
          <a:p>
            <a:r>
              <a:rPr lang="en-US" b="1" dirty="0"/>
              <a:t>Part 2. SAE,  unit-level model</a:t>
            </a:r>
          </a:p>
        </p:txBody>
      </p:sp>
    </p:spTree>
    <p:extLst>
      <p:ext uri="{BB962C8B-B14F-4D97-AF65-F5344CB8AC3E}">
        <p14:creationId xmlns:p14="http://schemas.microsoft.com/office/powerpoint/2010/main" val="4162245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001A6B-A3B7-E8D3-BE22-AE8B084453F1}"/>
              </a:ext>
            </a:extLst>
          </p:cNvPr>
          <p:cNvSpPr/>
          <p:nvPr/>
        </p:nvSpPr>
        <p:spPr>
          <a:xfrm>
            <a:off x="338295" y="3807011"/>
            <a:ext cx="11183814" cy="1124831"/>
          </a:xfrm>
          <a:prstGeom prst="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76B48D-0D2A-75CB-100E-0DCA9D8A5F6A}"/>
              </a:ext>
            </a:extLst>
          </p:cNvPr>
          <p:cNvSpPr/>
          <p:nvPr/>
        </p:nvSpPr>
        <p:spPr>
          <a:xfrm>
            <a:off x="1805144" y="1900490"/>
            <a:ext cx="2657475" cy="10932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6E733B-C235-4EF5-9597-322B4BDEA57C}"/>
              </a:ext>
            </a:extLst>
          </p:cNvPr>
          <p:cNvSpPr/>
          <p:nvPr/>
        </p:nvSpPr>
        <p:spPr>
          <a:xfrm>
            <a:off x="4618164" y="1884938"/>
            <a:ext cx="2145622" cy="112483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6B0709-ADC7-53D6-82DE-736210A5D04A}"/>
                  </a:ext>
                </a:extLst>
              </p:cNvPr>
              <p:cNvSpPr>
                <a:spLocks noGrp="1"/>
              </p:cNvSpPr>
              <p:nvPr>
                <p:ph idx="1"/>
              </p:nvPr>
            </p:nvSpPr>
            <p:spPr>
              <a:xfrm>
                <a:off x="438778" y="1473386"/>
                <a:ext cx="11515410" cy="4667250"/>
              </a:xfrm>
            </p:spPr>
            <p:txBody>
              <a:bodyPr>
                <a:normAutofit lnSpcReduction="10000"/>
              </a:bodyPr>
              <a:lstStyle/>
              <a:p>
                <a:r>
                  <a:rPr lang="en-US" dirty="0"/>
                  <a:t>If our model holds, the mean (</a:t>
                </a:r>
                <a14:m>
                  <m:oMath xmlns:m="http://schemas.openxmlformats.org/officeDocument/2006/math">
                    <m:sSub>
                      <m:sSubPr>
                        <m:ctrlPr>
                          <a:rPr lang="en-U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oMath>
                </a14:m>
                <a:r>
                  <a:rPr lang="en-US" dirty="0"/>
                  <a:t>) value for stand </a:t>
                </a:r>
                <a:r>
                  <a:rPr lang="en-US" dirty="0" err="1"/>
                  <a:t>i</a:t>
                </a:r>
                <a:r>
                  <a:rPr lang="en-US" dirty="0"/>
                  <a:t>, is:</a:t>
                </a:r>
              </a:p>
              <a:p>
                <a:pPr lvl="1"/>
                <a14:m>
                  <m:oMath xmlns:m="http://schemas.openxmlformats.org/officeDocument/2006/math">
                    <m:sSub>
                      <m:sSubPr>
                        <m:ctrlPr>
                          <a:rPr lang="en-US" i="1" smtClean="0">
                            <a:latin typeface="Cambria Math" panose="02040503050406030204" pitchFamily="18" charset="0"/>
                          </a:rPr>
                        </m:ctrlPr>
                      </m:sSubPr>
                      <m:e>
                        <m:r>
                          <a:rPr lang="es-ES" i="1" smtClean="0">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r>
                          <a:rPr lang="es-ES" i="1">
                            <a:latin typeface="Cambria Math" panose="02040503050406030204" pitchFamily="18" charset="0"/>
                          </a:rPr>
                          <m:t>1</m:t>
                        </m:r>
                      </m:num>
                      <m:den>
                        <m:sSub>
                          <m:sSubPr>
                            <m:ctrlPr>
                              <a:rPr lang="en-US" i="1">
                                <a:latin typeface="Cambria Math" panose="02040503050406030204" pitchFamily="18" charset="0"/>
                              </a:rPr>
                            </m:ctrlPr>
                          </m:sSubPr>
                          <m:e>
                            <m:r>
                              <a:rPr lang="es-ES" i="1">
                                <a:latin typeface="Cambria Math" panose="02040503050406030204" pitchFamily="18" charset="0"/>
                              </a:rPr>
                              <m:t>𝑁</m:t>
                            </m:r>
                          </m:e>
                          <m:sub>
                            <m:r>
                              <a:rPr lang="es-ES" i="1">
                                <a:latin typeface="Cambria Math" panose="02040503050406030204" pitchFamily="18" charset="0"/>
                              </a:rPr>
                              <m:t>𝑖</m:t>
                            </m:r>
                          </m:sub>
                        </m:sSub>
                      </m:den>
                    </m:f>
                    <m:d>
                      <m:dPr>
                        <m:begChr m:val="["/>
                        <m:endChr m:val="]"/>
                        <m:ctrlPr>
                          <a:rPr lang="es-ES" i="1" smtClean="0">
                            <a:latin typeface="Cambria Math" panose="02040503050406030204" pitchFamily="18" charset="0"/>
                          </a:rPr>
                        </m:ctrlPr>
                      </m:dPr>
                      <m:e>
                        <m:r>
                          <a:rPr lang="es-ES" i="1">
                            <a:latin typeface="Cambria Math" panose="02040503050406030204" pitchFamily="18" charset="0"/>
                          </a:rPr>
                          <m:t>(</m:t>
                        </m:r>
                        <m:nary>
                          <m:naryPr>
                            <m:chr m:val="∑"/>
                            <m:supHide m:val="on"/>
                            <m:ctrlPr>
                              <a:rPr lang="en-US" i="1">
                                <a:latin typeface="Cambria Math" panose="02040503050406030204" pitchFamily="18" charset="0"/>
                              </a:rPr>
                            </m:ctrlPr>
                          </m:naryPr>
                          <m:sub>
                            <m:r>
                              <a:rPr lang="es-ES" b="0" i="1" smtClean="0">
                                <a:latin typeface="Cambria Math" panose="02040503050406030204" pitchFamily="18" charset="0"/>
                              </a:rPr>
                              <m:t>𝑗</m:t>
                            </m:r>
                            <m:r>
                              <a:rPr lang="es-ES" i="1">
                                <a:latin typeface="Cambria Math" panose="02040503050406030204" pitchFamily="18" charset="0"/>
                                <a:ea typeface="Cambria Math" panose="02040503050406030204" pitchFamily="18" charset="0"/>
                              </a:rPr>
                              <m:t>∈</m:t>
                            </m:r>
                            <m:r>
                              <a:rPr lang="es-ES" i="1">
                                <a:latin typeface="Cambria Math" panose="02040503050406030204" pitchFamily="18" charset="0"/>
                                <a:ea typeface="Cambria Math" panose="02040503050406030204" pitchFamily="18" charset="0"/>
                              </a:rPr>
                              <m:t>𝑠𝑡𝑎𝑛𝑑</m:t>
                            </m:r>
                            <m:r>
                              <a:rPr lang="es-ES" i="1">
                                <a:latin typeface="Cambria Math" panose="02040503050406030204" pitchFamily="18" charset="0"/>
                                <a:ea typeface="Cambria Math" panose="02040503050406030204" pitchFamily="18" charset="0"/>
                              </a:rPr>
                              <m:t> </m:t>
                            </m:r>
                            <m:r>
                              <a:rPr lang="es-ES" b="0" i="1" smtClean="0">
                                <a:latin typeface="Cambria Math" panose="02040503050406030204" pitchFamily="18" charset="0"/>
                                <a:ea typeface="Cambria Math" panose="02040503050406030204" pitchFamily="18" charset="0"/>
                              </a:rPr>
                              <m:t>𝑖</m:t>
                            </m:r>
                          </m:sub>
                          <m:sup/>
                          <m:e>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r>
                              <a:rPr lang="es-ES" b="1" i="1">
                                <a:latin typeface="Cambria Math" panose="02040503050406030204" pitchFamily="18" charset="0"/>
                              </a:rPr>
                              <m:t>)</m:t>
                            </m:r>
                            <m:r>
                              <a:rPr lang="en-US" b="1" i="1">
                                <a:latin typeface="Cambria Math" panose="02040503050406030204" pitchFamily="18" charset="0"/>
                              </a:rPr>
                              <m:t>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nary>
                              <m:naryPr>
                                <m:chr m:val="∑"/>
                                <m:supHide m:val="on"/>
                                <m:ctrlPr>
                                  <a:rPr lang="es-ES" i="1">
                                    <a:latin typeface="Cambria Math" panose="02040503050406030204" pitchFamily="18" charset="0"/>
                                  </a:rPr>
                                </m:ctrlPr>
                              </m:naryPr>
                              <m:sub>
                                <m:r>
                                  <a:rPr lang="es-E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𝑖𝑗</m:t>
                                    </m:r>
                                  </m:sub>
                                </m:sSub>
                              </m:e>
                            </m:nary>
                          </m:e>
                        </m:nary>
                      </m:e>
                    </m:d>
                  </m:oMath>
                </a14:m>
                <a:endParaRPr lang="en-US" dirty="0"/>
              </a:p>
              <a:p>
                <a:pPr marL="0" indent="0">
                  <a:buNone/>
                  <a:tabLst>
                    <a:tab pos="1428750" algn="l"/>
                  </a:tabLst>
                </a:pPr>
                <a:endParaRPr lang="en-US" i="1" dirty="0">
                  <a:latin typeface="Cambria Math" panose="02040503050406030204" pitchFamily="18" charset="0"/>
                </a:endParaRPr>
              </a:p>
              <a:p>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e>
                    </m:acc>
                  </m:oMath>
                </a14:m>
                <a:r>
                  <a:rPr lang="en-US" dirty="0"/>
                  <a:t> (EBLUP) is obtained minimizing the mean square error </a:t>
                </a:r>
                <a14:m>
                  <m:oMath xmlns:m="http://schemas.openxmlformats.org/officeDocument/2006/math">
                    <m:r>
                      <a:rPr lang="es-ES" b="0" i="1" smtClean="0">
                        <a:latin typeface="Cambria Math" panose="02040503050406030204" pitchFamily="18" charset="0"/>
                      </a:rPr>
                      <m:t>(</m:t>
                    </m:r>
                    <m:r>
                      <a:rPr lang="es-ES" b="0" i="1" smtClean="0">
                        <a:latin typeface="Cambria Math" panose="02040503050406030204" pitchFamily="18" charset="0"/>
                      </a:rPr>
                      <m:t>𝑀𝑆𝐸</m:t>
                    </m:r>
                    <m:r>
                      <a:rPr lang="es-ES" b="0" i="1" smtClean="0">
                        <a:latin typeface="Cambria Math" panose="02040503050406030204" pitchFamily="18" charset="0"/>
                      </a:rPr>
                      <m:t>=</m:t>
                    </m:r>
                    <m:r>
                      <a:rPr lang="es-ES" b="0" i="1" smtClean="0">
                        <a:latin typeface="Cambria Math" panose="02040503050406030204" pitchFamily="18" charset="0"/>
                      </a:rPr>
                      <m:t>𝐸</m:t>
                    </m:r>
                    <m:d>
                      <m:dPr>
                        <m:begChr m:val="["/>
                        <m:endChr m:val="]"/>
                        <m:ctrlPr>
                          <a:rPr lang="es-ES" b="0" i="1" smtClean="0">
                            <a:latin typeface="Cambria Math" panose="02040503050406030204" pitchFamily="18" charset="0"/>
                          </a:rPr>
                        </m:ctrlPr>
                      </m:dPr>
                      <m:e>
                        <m:sSup>
                          <m:sSupPr>
                            <m:ctrlPr>
                              <a:rPr lang="es-ES" i="1">
                                <a:latin typeface="Cambria Math" panose="02040503050406030204" pitchFamily="18" charset="0"/>
                              </a:rPr>
                            </m:ctrlPr>
                          </m:sSupPr>
                          <m:e>
                            <m:sSub>
                              <m:sSubPr>
                                <m:ctrlPr>
                                  <a:rPr lang="en-US" i="1">
                                    <a:latin typeface="Cambria Math" panose="02040503050406030204" pitchFamily="18" charset="0"/>
                                  </a:rPr>
                                </m:ctrlPr>
                              </m:sSubPr>
                              <m:e>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r>
                              <a:rPr lang="es-E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e>
                            </m:acc>
                            <m:r>
                              <a:rPr lang="es-ES" i="1">
                                <a:latin typeface="Cambria Math" panose="02040503050406030204" pitchFamily="18" charset="0"/>
                              </a:rPr>
                              <m:t>)</m:t>
                            </m:r>
                            <m:r>
                              <m:rPr>
                                <m:nor/>
                              </m:rPr>
                              <a:rPr lang="en-US" dirty="0"/>
                              <m:t> </m:t>
                            </m:r>
                          </m:e>
                          <m:sup>
                            <m:r>
                              <a:rPr lang="es-ES" i="1">
                                <a:latin typeface="Cambria Math" panose="02040503050406030204" pitchFamily="18" charset="0"/>
                              </a:rPr>
                              <m:t>2</m:t>
                            </m:r>
                          </m:sup>
                        </m:sSup>
                      </m:e>
                    </m:d>
                    <m:r>
                      <a:rPr lang="es-ES" b="0" i="1" smtClean="0">
                        <a:latin typeface="Cambria Math" panose="02040503050406030204" pitchFamily="18" charset="0"/>
                      </a:rPr>
                      <m:t>)</m:t>
                    </m:r>
                  </m:oMath>
                </a14:m>
                <a:r>
                  <a:rPr lang="en-US" dirty="0"/>
                  <a:t>, requires estimating the model parameters </a:t>
                </a:r>
                <a14:m>
                  <m:oMath xmlns:m="http://schemas.openxmlformats.org/officeDocument/2006/math">
                    <m:r>
                      <a:rPr lang="en-US" b="1" i="1" smtClean="0">
                        <a:latin typeface="Cambria Math" panose="02040503050406030204" pitchFamily="18" charset="0"/>
                        <a:ea typeface="Cambria Math" panose="02040503050406030204" pitchFamily="18" charset="0"/>
                      </a:rPr>
                      <m:t>𝜷</m:t>
                    </m:r>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and</a:t>
                </a:r>
                <a14:m>
                  <m:oMath xmlns:m="http://schemas.openxmlformats.org/officeDocument/2006/math">
                    <m:sSubSup>
                      <m:sSubSupPr>
                        <m:ctrlPr>
                          <a:rPr lang="en-US" i="1">
                            <a:latin typeface="Cambria Math" panose="02040503050406030204" pitchFamily="18" charset="0"/>
                          </a:rPr>
                        </m:ctrlPr>
                      </m:sSubSupPr>
                      <m:e>
                        <m:r>
                          <a:rPr lang="es-ES" b="0" i="1" smtClean="0">
                            <a:latin typeface="Cambria Math" panose="02040503050406030204" pitchFamily="18" charset="0"/>
                          </a:rPr>
                          <m:t> </m:t>
                        </m:r>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dirty="0"/>
                  <a:t>.</a:t>
                </a:r>
                <a:endParaRPr lang="en-US" sz="900" i="1" dirty="0">
                  <a:latin typeface="Cambria Math" panose="02040503050406030204" pitchFamily="18" charset="0"/>
                </a:endParaRPr>
              </a:p>
              <a:p>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𝜇</m:t>
                            </m:r>
                          </m:e>
                        </m:acc>
                      </m:e>
                      <m:sub>
                        <m:r>
                          <a:rPr lang="en-US" i="1">
                            <a:latin typeface="Cambria Math" panose="02040503050406030204" pitchFamily="18" charset="0"/>
                          </a:rPr>
                          <m:t>𝑖</m:t>
                        </m:r>
                      </m:sub>
                    </m:sSub>
                    <m:r>
                      <a:rPr lang="en-US" i="1">
                        <a:latin typeface="Cambria Math" panose="02040503050406030204" pitchFamily="18" charset="0"/>
                      </a:rPr>
                      <m:t>=</m:t>
                    </m:r>
                    <m:f>
                      <m:fPr>
                        <m:ctrlPr>
                          <a:rPr lang="en-US" i="1" smtClean="0">
                            <a:latin typeface="Cambria Math" panose="02040503050406030204" pitchFamily="18" charset="0"/>
                          </a:rPr>
                        </m:ctrlPr>
                      </m:fPr>
                      <m:num>
                        <m:r>
                          <a:rPr lang="es-ES" b="0" i="1" smtClean="0">
                            <a:latin typeface="Cambria Math" panose="02040503050406030204" pitchFamily="18" charset="0"/>
                          </a:rPr>
                          <m:t>1</m:t>
                        </m:r>
                      </m:num>
                      <m:den>
                        <m:sSub>
                          <m:sSubPr>
                            <m:ctrlPr>
                              <a:rPr lang="en-US" i="1" smtClean="0">
                                <a:latin typeface="Cambria Math" panose="02040503050406030204" pitchFamily="18" charset="0"/>
                              </a:rPr>
                            </m:ctrlPr>
                          </m:sSubPr>
                          <m:e>
                            <m:r>
                              <a:rPr lang="es-ES" i="1">
                                <a:latin typeface="Cambria Math" panose="02040503050406030204" pitchFamily="18" charset="0"/>
                              </a:rPr>
                              <m:t>𝑁</m:t>
                            </m:r>
                          </m:e>
                          <m:sub>
                            <m:r>
                              <a:rPr lang="es-ES" b="0" i="1" smtClean="0">
                                <a:latin typeface="Cambria Math" panose="02040503050406030204" pitchFamily="18" charset="0"/>
                              </a:rPr>
                              <m:t>𝑖</m:t>
                            </m:r>
                          </m:sub>
                        </m:sSub>
                      </m:den>
                    </m:f>
                    <m:nary>
                      <m:naryPr>
                        <m:chr m:val="∑"/>
                        <m:supHide m:val="on"/>
                        <m:ctrlPr>
                          <a:rPr lang="en-US" i="1">
                            <a:latin typeface="Cambria Math" panose="02040503050406030204" pitchFamily="18" charset="0"/>
                          </a:rPr>
                        </m:ctrlPr>
                      </m:naryPr>
                      <m:sub>
                        <m:r>
                          <a:rPr lang="es-ES" b="0" i="1" smtClean="0">
                            <a:latin typeface="Cambria Math" panose="02040503050406030204" pitchFamily="18" charset="0"/>
                          </a:rPr>
                          <m:t>𝑗</m:t>
                        </m:r>
                      </m:sub>
                      <m:sup/>
                      <m:e>
                        <m:sSubSup>
                          <m:sSubSupPr>
                            <m:ctrlPr>
                              <a:rPr lang="en-US" i="1">
                                <a:latin typeface="Cambria Math" panose="02040503050406030204" pitchFamily="18" charset="0"/>
                              </a:rPr>
                            </m:ctrlPr>
                          </m:sSubSupPr>
                          <m:e>
                            <m:r>
                              <a:rPr lang="en-US" b="1" i="1">
                                <a:latin typeface="Cambria Math" panose="02040503050406030204" pitchFamily="18" charset="0"/>
                              </a:rPr>
                              <m:t>𝒙</m:t>
                            </m:r>
                          </m:e>
                          <m:sub>
                            <m:r>
                              <a:rPr lang="en-US" i="1">
                                <a:latin typeface="Cambria Math" panose="02040503050406030204" pitchFamily="18" charset="0"/>
                              </a:rPr>
                              <m:t>𝑖𝑗</m:t>
                            </m:r>
                          </m:sub>
                          <m:sup>
                            <m:r>
                              <a:rPr lang="en-US" i="1">
                                <a:latin typeface="Cambria Math" panose="02040503050406030204" pitchFamily="18" charset="0"/>
                              </a:rPr>
                              <m:t>𝑇</m:t>
                            </m:r>
                          </m:sup>
                        </m:sSubSup>
                        <m:acc>
                          <m:accPr>
                            <m:chr m:val="̂"/>
                            <m:ctrlPr>
                              <a:rPr lang="en-US" i="1" smtClean="0">
                                <a:latin typeface="Cambria Math" panose="02040503050406030204" pitchFamily="18" charset="0"/>
                              </a:rPr>
                            </m:ctrlPr>
                          </m:accPr>
                          <m:e>
                            <m:r>
                              <a:rPr lang="en-US" b="1" i="1" smtClean="0">
                                <a:latin typeface="Cambria Math" panose="02040503050406030204" pitchFamily="18" charset="0"/>
                              </a:rPr>
                              <m:t>𝜷</m:t>
                            </m:r>
                          </m:e>
                        </m:acc>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i="1">
                                <a:latin typeface="Cambria Math" panose="02040503050406030204" pitchFamily="18" charset="0"/>
                              </a:rPr>
                              <m:t>𝑖</m:t>
                            </m:r>
                          </m:sub>
                        </m:sSub>
                      </m:e>
                    </m:nary>
                  </m:oMath>
                </a14:m>
                <a:r>
                  <a:rPr lang="en-US" dirty="0"/>
                  <a:t>, 	with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oMath>
                </a14:m>
                <a:r>
                  <a:rPr lang="en-US" dirty="0"/>
                  <a:t>, </a:t>
                </a:r>
                <a14:m>
                  <m:oMath xmlns:m="http://schemas.openxmlformats.org/officeDocument/2006/math">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𝜎</m:t>
                                </m:r>
                              </m:e>
                            </m:acc>
                          </m:e>
                          <m:sub>
                            <m:r>
                              <a:rPr lang="en-US" b="0" i="1" smtClean="0">
                                <a:latin typeface="Cambria Math" panose="02040503050406030204" pitchFamily="18" charset="0"/>
                              </a:rPr>
                              <m:t>𝑣</m:t>
                            </m:r>
                          </m:sub>
                        </m:sSub>
                      </m:e>
                      <m:sup>
                        <m:r>
                          <a:rPr lang="en-US" b="0" i="1" smtClean="0">
                            <a:latin typeface="Cambria Math" panose="02040503050406030204" pitchFamily="18" charset="0"/>
                          </a:rPr>
                          <m:t>2</m:t>
                        </m:r>
                      </m:sup>
                    </m:sSup>
                  </m:oMath>
                </a14:m>
                <a:r>
                  <a:rPr lang="en-US" dirty="0"/>
                  <a:t> and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b="0" i="1" smtClean="0">
                                <a:latin typeface="Cambria Math" panose="02040503050406030204" pitchFamily="18" charset="0"/>
                              </a:rPr>
                              <m:t>𝑒</m:t>
                            </m:r>
                          </m:sub>
                        </m:sSub>
                      </m:e>
                      <m:sup>
                        <m:r>
                          <a:rPr lang="en-US" i="1">
                            <a:latin typeface="Cambria Math" panose="02040503050406030204" pitchFamily="18" charset="0"/>
                          </a:rPr>
                          <m:t>2</m:t>
                        </m:r>
                      </m:sup>
                    </m:sSup>
                    <m:r>
                      <a:rPr lang="en-US" i="1">
                        <a:latin typeface="Cambria Math" panose="02040503050406030204" pitchFamily="18" charset="0"/>
                      </a:rPr>
                      <m:t> </m:t>
                    </m:r>
                  </m:oMath>
                </a14:m>
                <a:r>
                  <a:rPr lang="en-US" dirty="0"/>
                  <a:t>obtained from, e.g., REML, 					and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sub>
                        <m:r>
                          <a:rPr lang="en-US" i="1">
                            <a:latin typeface="Cambria Math" panose="02040503050406030204" pitchFamily="18" charset="0"/>
                          </a:rPr>
                          <m:t>𝑖</m:t>
                        </m:r>
                      </m:sub>
                    </m:sSub>
                  </m:oMath>
                </a14:m>
                <a:r>
                  <a:rPr lang="en-US" dirty="0"/>
                  <a:t> is obtained from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oMath>
                </a14:m>
                <a:r>
                  <a:rPr lang="en-US" dirty="0"/>
                  <a:t>,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𝑣</m:t>
                            </m:r>
                          </m:sub>
                        </m:sSub>
                      </m:e>
                      <m:sup>
                        <m:r>
                          <a:rPr lang="en-US" i="1">
                            <a:latin typeface="Cambria Math" panose="02040503050406030204" pitchFamily="18" charset="0"/>
                          </a:rPr>
                          <m:t>2</m:t>
                        </m:r>
                      </m:sup>
                    </m:sSup>
                  </m:oMath>
                </a14:m>
                <a:r>
                  <a:rPr lang="en-US" dirty="0"/>
                  <a:t> and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𝑒</m:t>
                            </m:r>
                          </m:sub>
                        </m:sSub>
                      </m:e>
                      <m:sup>
                        <m:r>
                          <a:rPr lang="en-US" i="1">
                            <a:latin typeface="Cambria Math" panose="02040503050406030204" pitchFamily="18" charset="0"/>
                          </a:rPr>
                          <m:t>2</m:t>
                        </m:r>
                      </m:sup>
                    </m:sSup>
                  </m:oMath>
                </a14:m>
                <a:endParaRPr lang="en-US" dirty="0"/>
              </a:p>
              <a:p>
                <a:endParaRPr lang="en-US" sz="100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oMath>
                </a14:m>
                <a:r>
                  <a:rPr lang="en-US" dirty="0"/>
                  <a:t> follow a distribution </a:t>
                </a:r>
                <a:r>
                  <a:rPr lang="en-US" dirty="0">
                    <a:sym typeface="Wingdings" panose="05000000000000000000" pitchFamily="2" charset="2"/>
                  </a:rPr>
                  <a:t> </a:t>
                </a:r>
                <a:r>
                  <a:rPr lang="en-US" b="1" u="sng" dirty="0">
                    <a:sym typeface="Wingdings" panose="05000000000000000000" pitchFamily="2" charset="2"/>
                  </a:rPr>
                  <a:t>Structure that helps reducing the number of parameters</a:t>
                </a:r>
                <a:endParaRPr lang="en-US" b="1" u="sng" dirty="0"/>
              </a:p>
              <a:p>
                <a:pPr lvl="1"/>
                <a:endParaRPr lang="en-US" dirty="0"/>
              </a:p>
            </p:txBody>
          </p:sp>
        </mc:Choice>
        <mc:Fallback>
          <p:sp>
            <p:nvSpPr>
              <p:cNvPr id="3" name="Content Placeholder 2">
                <a:extLst>
                  <a:ext uri="{FF2B5EF4-FFF2-40B4-BE49-F238E27FC236}">
                    <a16:creationId xmlns:a16="http://schemas.microsoft.com/office/drawing/2014/main" id="{E46B0709-ADC7-53D6-82DE-736210A5D04A}"/>
                  </a:ext>
                </a:extLst>
              </p:cNvPr>
              <p:cNvSpPr>
                <a:spLocks noGrp="1" noRot="1" noChangeAspect="1" noMove="1" noResize="1" noEditPoints="1" noAdjustHandles="1" noChangeArrowheads="1" noChangeShapeType="1" noTextEdit="1"/>
              </p:cNvSpPr>
              <p:nvPr>
                <p:ph idx="1"/>
              </p:nvPr>
            </p:nvSpPr>
            <p:spPr>
              <a:xfrm>
                <a:off x="438778" y="1473386"/>
                <a:ext cx="11515410" cy="4667250"/>
              </a:xfrm>
              <a:blipFill>
                <a:blip r:embed="rId2"/>
                <a:stretch>
                  <a:fillRect l="-953" t="-3007" r="-52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A319275-6F7B-9020-37C3-7102BE42C5AB}"/>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A660A2A0-01D2-FD6D-B9A6-8535C67AB024}"/>
              </a:ext>
            </a:extLst>
          </p:cNvPr>
          <p:cNvSpPr>
            <a:spLocks noGrp="1"/>
          </p:cNvSpPr>
          <p:nvPr>
            <p:ph type="sldNum" sz="quarter" idx="12"/>
          </p:nvPr>
        </p:nvSpPr>
        <p:spPr>
          <a:xfrm>
            <a:off x="8715692" y="6379500"/>
            <a:ext cx="2638108" cy="365125"/>
          </a:xfrm>
        </p:spPr>
        <p:txBody>
          <a:bodyPr/>
          <a:lstStyle/>
          <a:p>
            <a:fld id="{A1B5AB9F-B15C-43D9-954B-83BE00AF48AD}" type="slidenum">
              <a:rPr lang="en-US" smtClean="0"/>
              <a:t>33</a:t>
            </a:fld>
            <a:endParaRPr lang="en-US"/>
          </a:p>
        </p:txBody>
      </p:sp>
      <p:sp>
        <p:nvSpPr>
          <p:cNvPr id="10" name="TextBox 9">
            <a:extLst>
              <a:ext uri="{FF2B5EF4-FFF2-40B4-BE49-F238E27FC236}">
                <a16:creationId xmlns:a16="http://schemas.microsoft.com/office/drawing/2014/main" id="{30EF4945-3786-C8DE-21AF-C0336C668345}"/>
              </a:ext>
            </a:extLst>
          </p:cNvPr>
          <p:cNvSpPr txBox="1"/>
          <p:nvPr/>
        </p:nvSpPr>
        <p:spPr>
          <a:xfrm>
            <a:off x="2068436" y="2389229"/>
            <a:ext cx="4788365" cy="369332"/>
          </a:xfrm>
          <a:prstGeom prst="rect">
            <a:avLst/>
          </a:prstGeom>
          <a:noFill/>
        </p:spPr>
        <p:txBody>
          <a:bodyPr wrap="square">
            <a:spAutoFit/>
          </a:bodyPr>
          <a:lstStyle/>
          <a:p>
            <a:r>
              <a:rPr lang="en-US" dirty="0"/>
              <a:t>Fixed component                    Random component</a:t>
            </a:r>
          </a:p>
        </p:txBody>
      </p:sp>
      <p:sp>
        <p:nvSpPr>
          <p:cNvPr id="13" name="Title 1">
            <a:extLst>
              <a:ext uri="{FF2B5EF4-FFF2-40B4-BE49-F238E27FC236}">
                <a16:creationId xmlns:a16="http://schemas.microsoft.com/office/drawing/2014/main" id="{A0D2CC45-5907-9214-D398-1DE65D323118}"/>
              </a:ext>
            </a:extLst>
          </p:cNvPr>
          <p:cNvSpPr>
            <a:spLocks noGrp="1"/>
          </p:cNvSpPr>
          <p:nvPr>
            <p:ph type="title"/>
          </p:nvPr>
        </p:nvSpPr>
        <p:spPr>
          <a:xfrm>
            <a:off x="129363" y="-91040"/>
            <a:ext cx="11713680" cy="1325563"/>
          </a:xfrm>
        </p:spPr>
        <p:txBody>
          <a:bodyPr/>
          <a:lstStyle/>
          <a:p>
            <a:r>
              <a:rPr lang="en-US" b="1" dirty="0"/>
              <a:t>Part 2. SAE,  unit-level model</a:t>
            </a:r>
          </a:p>
        </p:txBody>
      </p:sp>
    </p:spTree>
    <p:extLst>
      <p:ext uri="{BB962C8B-B14F-4D97-AF65-F5344CB8AC3E}">
        <p14:creationId xmlns:p14="http://schemas.microsoft.com/office/powerpoint/2010/main" val="3538845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2A4B0-A2A1-3A5D-D123-8306D502D00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88BF31C8-64AB-C9A8-2E99-52AB86E162A9}"/>
              </a:ext>
            </a:extLst>
          </p:cNvPr>
          <p:cNvSpPr/>
          <p:nvPr/>
        </p:nvSpPr>
        <p:spPr>
          <a:xfrm>
            <a:off x="277682" y="5090136"/>
            <a:ext cx="11636638" cy="1342636"/>
          </a:xfrm>
          <a:prstGeom prst="rect">
            <a:avLst/>
          </a:prstGeom>
          <a:solidFill>
            <a:srgbClr val="FF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3D7FAA69-CE91-0650-A4D4-124EB33F24AE}"/>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BF996A6B-D836-B41B-1E76-E0B7DB02BC91}"/>
              </a:ext>
            </a:extLst>
          </p:cNvPr>
          <p:cNvSpPr>
            <a:spLocks noGrp="1"/>
          </p:cNvSpPr>
          <p:nvPr>
            <p:ph type="sldNum" sz="quarter" idx="12"/>
          </p:nvPr>
        </p:nvSpPr>
        <p:spPr/>
        <p:txBody>
          <a:bodyPr/>
          <a:lstStyle/>
          <a:p>
            <a:fld id="{A1B5AB9F-B15C-43D9-954B-83BE00AF48AD}" type="slidenum">
              <a:rPr lang="en-US" smtClean="0"/>
              <a:t>34</a:t>
            </a:fld>
            <a:endParaRPr lang="en-US"/>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F5FFC3EF-DDBD-E5D8-B00D-29DF94A54C7C}"/>
                  </a:ext>
                </a:extLst>
              </p:cNvPr>
              <p:cNvGraphicFramePr>
                <a:graphicFrameLocks noGrp="1"/>
              </p:cNvGraphicFramePr>
              <p:nvPr/>
            </p:nvGraphicFramePr>
            <p:xfrm>
              <a:off x="1079500" y="1538289"/>
              <a:ext cx="10076180" cy="3714745"/>
            </p:xfrm>
            <a:graphic>
              <a:graphicData uri="http://schemas.openxmlformats.org/drawingml/2006/table">
                <a:tbl>
                  <a:tblPr firstRow="1" bandRow="1">
                    <a:tableStyleId>{2D5ABB26-0587-4C30-8999-92F81FD0307C}</a:tableStyleId>
                  </a:tblPr>
                  <a:tblGrid>
                    <a:gridCol w="5038090">
                      <a:extLst>
                        <a:ext uri="{9D8B030D-6E8A-4147-A177-3AD203B41FA5}">
                          <a16:colId xmlns:a16="http://schemas.microsoft.com/office/drawing/2014/main" val="776720180"/>
                        </a:ext>
                      </a:extLst>
                    </a:gridCol>
                    <a:gridCol w="5038090">
                      <a:extLst>
                        <a:ext uri="{9D8B030D-6E8A-4147-A177-3AD203B41FA5}">
                          <a16:colId xmlns:a16="http://schemas.microsoft.com/office/drawing/2014/main" val="4179677502"/>
                        </a:ext>
                      </a:extLst>
                    </a:gridCol>
                  </a:tblGrid>
                  <a:tr h="3541711">
                    <a:tc>
                      <a:txBody>
                        <a:bodyPr/>
                        <a:lstStyle/>
                        <a:p>
                          <a:r>
                            <a:rPr lang="en-US" sz="2700" b="1" i="1" dirty="0"/>
                            <a:t>Unit-level Model</a:t>
                          </a:r>
                        </a:p>
                        <a:p>
                          <a:endParaRPr lang="en-US" sz="1700" b="1" i="1" dirty="0"/>
                        </a:p>
                        <a:p>
                          <a:pPr marL="285750" lvl="0" indent="-285750" algn="l">
                            <a:buFont typeface="Arial" panose="020B0604020202020204" pitchFamily="34" charset="0"/>
                            <a:buChar char="•"/>
                          </a:pPr>
                          <a:r>
                            <a:rPr lang="en-US" sz="1700" b="1" i="0" dirty="0"/>
                            <a:t>Model</a:t>
                          </a:r>
                        </a:p>
                        <a:p>
                          <a:pPr marL="742950" lvl="1" indent="-285750" algn="l">
                            <a:buFont typeface="Arial" panose="020B0604020202020204" pitchFamily="34" charset="0"/>
                            <a:buChar char="•"/>
                          </a:pPr>
                          <a14:m>
                            <m:oMath xmlns:m="http://schemas.openxmlformats.org/officeDocument/2006/math">
                              <m:sSub>
                                <m:sSubPr>
                                  <m:ctrlPr>
                                    <a:rPr lang="en-US" sz="1700" b="1" i="1" smtClean="0">
                                      <a:latin typeface="Cambria Math" panose="02040503050406030204" pitchFamily="18" charset="0"/>
                                    </a:rPr>
                                  </m:ctrlPr>
                                </m:sSubPr>
                                <m:e>
                                  <m:r>
                                    <a:rPr lang="en-US" sz="1700" b="0" i="1" smtClean="0">
                                      <a:latin typeface="Cambria Math" panose="02040503050406030204" pitchFamily="18" charset="0"/>
                                    </a:rPr>
                                    <m:t>𝑦</m:t>
                                  </m:r>
                                </m:e>
                                <m:sub>
                                  <m:r>
                                    <a:rPr lang="en-US" sz="1700" b="0" i="1" smtClean="0">
                                      <a:latin typeface="Cambria Math" panose="02040503050406030204" pitchFamily="18" charset="0"/>
                                    </a:rPr>
                                    <m:t>𝑖𝑗</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r>
                                    <a:rPr lang="en-US" sz="1700" b="1" i="1" smtClean="0">
                                      <a:latin typeface="Cambria Math" panose="02040503050406030204" pitchFamily="18" charset="0"/>
                                    </a:rPr>
                                    <m:t>𝒙</m:t>
                                  </m:r>
                                </m:e>
                                <m:sub>
                                  <m:r>
                                    <a:rPr lang="en-US" sz="1700" b="0" i="1" smtClean="0">
                                      <a:latin typeface="Cambria Math" panose="02040503050406030204" pitchFamily="18" charset="0"/>
                                    </a:rPr>
                                    <m:t>𝑖𝑗</m:t>
                                  </m:r>
                                </m:sub>
                                <m:sup>
                                  <m:r>
                                    <a:rPr lang="en-US" sz="1700" b="0" i="1" smtClean="0">
                                      <a:latin typeface="Cambria Math" panose="02040503050406030204" pitchFamily="18" charset="0"/>
                                    </a:rPr>
                                    <m:t>𝑇</m:t>
                                  </m:r>
                                </m:sup>
                              </m:sSubSup>
                              <m:r>
                                <a:rPr lang="en-US" sz="1700" b="1" i="1" smtClean="0">
                                  <a:latin typeface="Cambria Math" panose="02040503050406030204" pitchFamily="18" charset="0"/>
                                </a:rPr>
                                <m:t>𝜷</m:t>
                              </m:r>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𝑣</m:t>
                                  </m:r>
                                </m:e>
                                <m:sub>
                                  <m:r>
                                    <a:rPr lang="en-US" sz="1700" b="0" i="1" smtClean="0">
                                      <a:latin typeface="Cambria Math" panose="02040503050406030204" pitchFamily="18" charset="0"/>
                                    </a:rPr>
                                    <m:t>𝑖</m:t>
                                  </m:r>
                                </m:sub>
                              </m:sSub>
                              <m:r>
                                <a:rPr lang="en-US" sz="1700" b="0"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𝑒</m:t>
                                  </m:r>
                                </m:e>
                                <m:sub>
                                  <m:r>
                                    <a:rPr lang="en-US" sz="1700" b="0" i="1" smtClean="0">
                                      <a:latin typeface="Cambria Math" panose="02040503050406030204" pitchFamily="18" charset="0"/>
                                    </a:rPr>
                                    <m:t>𝑖𝑗</m:t>
                                  </m:r>
                                </m:sub>
                              </m:sSub>
                            </m:oMath>
                          </a14:m>
                          <a:endParaRPr lang="en-US" sz="1700" b="0" i="1" dirty="0"/>
                        </a:p>
                        <a:p>
                          <a:pPr marL="285750" indent="-285750">
                            <a:buFont typeface="Arial" panose="020B0604020202020204" pitchFamily="34" charset="0"/>
                            <a:buChar char="•"/>
                          </a:pPr>
                          <a:endParaRPr lang="en-US" sz="1700" b="1" i="0" dirty="0"/>
                        </a:p>
                        <a:p>
                          <a:pPr marL="285750" indent="-285750">
                            <a:buFont typeface="Arial" panose="020B0604020202020204" pitchFamily="34" charset="0"/>
                            <a:buChar char="•"/>
                          </a:pPr>
                          <a:r>
                            <a:rPr lang="en-US" sz="1700" b="1" i="0" dirty="0"/>
                            <a:t>Model parameters</a:t>
                          </a:r>
                        </a:p>
                        <a:p>
                          <a:pPr marL="742950" lvl="1" indent="-285750">
                            <a:buFont typeface="Arial" panose="020B0604020202020204" pitchFamily="34" charset="0"/>
                            <a:buChar char="•"/>
                          </a:pPr>
                          <a14:m>
                            <m:oMath xmlns:m="http://schemas.openxmlformats.org/officeDocument/2006/math">
                              <m:r>
                                <a:rPr lang="el-GR" sz="1700" b="1" i="1" smtClean="0">
                                  <a:latin typeface="Cambria Math" panose="02040503050406030204" pitchFamily="18" charset="0"/>
                                  <a:ea typeface="Cambria Math" panose="02040503050406030204" pitchFamily="18" charset="0"/>
                                </a:rPr>
                                <m:t>𝜷</m:t>
                              </m:r>
                              <m:r>
                                <a:rPr lang="es-ES" sz="1700" b="1" i="1" smtClean="0">
                                  <a:latin typeface="Cambria Math" panose="02040503050406030204" pitchFamily="18" charset="0"/>
                                  <a:ea typeface="Cambria Math" panose="02040503050406030204" pitchFamily="18" charset="0"/>
                                </a:rPr>
                                <m:t> </m:t>
                              </m:r>
                            </m:oMath>
                          </a14:m>
                          <a:r>
                            <a:rPr lang="en-US" sz="1700" b="0" i="1" dirty="0"/>
                            <a:t>One per auxiliary</a:t>
                          </a:r>
                          <a:r>
                            <a:rPr lang="en-US" sz="1700" b="0" i="1" baseline="0" dirty="0"/>
                            <a:t> variable plus intercept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panose="02040503050406030204" pitchFamily="18" charset="0"/>
                                    </a:rPr>
                                    <m:t>𝜎</m:t>
                                  </m:r>
                                </m:e>
                                <m:sub>
                                  <m:r>
                                    <a:rPr lang="es-ES" sz="1800" b="0" i="1" smtClean="0">
                                      <a:latin typeface="Cambria Math" panose="02040503050406030204" pitchFamily="18" charset="0"/>
                                    </a:rPr>
                                    <m:t>𝑣</m:t>
                                  </m:r>
                                </m:sub>
                                <m:sup>
                                  <m:r>
                                    <a:rPr lang="en-US" sz="1800" i="1">
                                      <a:latin typeface="Cambria Math" panose="02040503050406030204" pitchFamily="18" charset="0"/>
                                    </a:rPr>
                                    <m:t>2</m:t>
                                  </m:r>
                                </m:sup>
                              </m:sSubSup>
                            </m:oMath>
                          </a14:m>
                          <a:r>
                            <a:rPr lang="en-US" sz="1700" b="0" i="1" dirty="0"/>
                            <a:t> Variance of stand effects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panose="02040503050406030204" pitchFamily="18" charset="0"/>
                                    </a:rPr>
                                    <m:t>𝜎</m:t>
                                  </m:r>
                                </m:e>
                                <m:sub>
                                  <m:r>
                                    <a:rPr lang="es-ES" sz="1800" b="0" i="1" smtClean="0">
                                      <a:latin typeface="Cambria Math" panose="02040503050406030204" pitchFamily="18" charset="0"/>
                                    </a:rPr>
                                    <m:t>𝑒</m:t>
                                  </m:r>
                                </m:sub>
                                <m:sup>
                                  <m:r>
                                    <a:rPr lang="en-US" sz="1800" i="1">
                                      <a:latin typeface="Cambria Math" panose="02040503050406030204" pitchFamily="18" charset="0"/>
                                    </a:rPr>
                                    <m:t>2</m:t>
                                  </m:r>
                                </m:sup>
                              </m:sSubSup>
                              <m:r>
                                <a:rPr lang="es-ES" sz="1800" b="0" i="1" smtClean="0">
                                  <a:latin typeface="Cambria Math" panose="02040503050406030204" pitchFamily="18" charset="0"/>
                                </a:rPr>
                                <m:t> </m:t>
                              </m:r>
                            </m:oMath>
                          </a14:m>
                          <a:r>
                            <a:rPr lang="en-US" sz="1700" b="0" i="1" dirty="0"/>
                            <a:t>Variance of model errors</a:t>
                          </a:r>
                        </a:p>
                        <a:p>
                          <a:pPr marL="0" indent="0">
                            <a:buFont typeface="Arial" panose="020B0604020202020204" pitchFamily="34" charset="0"/>
                            <a:buNone/>
                          </a:pPr>
                          <a:endParaRPr lang="en-US" sz="1700" b="1" i="0" dirty="0"/>
                        </a:p>
                        <a:p>
                          <a:pPr marL="285750" indent="-285750">
                            <a:buFont typeface="Arial" panose="020B0604020202020204" pitchFamily="34" charset="0"/>
                            <a:buChar char="•"/>
                          </a:pPr>
                          <a:r>
                            <a:rPr lang="en-US" sz="1700" b="1" i="0" dirty="0"/>
                            <a:t>Estimate of stand mean (total)</a:t>
                          </a:r>
                        </a:p>
                        <a:p>
                          <a:pPr marL="742950" lvl="1" indent="-285750">
                            <a:buFont typeface="Arial" panose="020B0604020202020204" pitchFamily="34" charset="0"/>
                            <a:buChar char="•"/>
                          </a:pPr>
                          <a14:m>
                            <m:oMath xmlns:m="http://schemas.openxmlformats.org/officeDocument/2006/math">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rPr>
                                        <m:t>𝜇</m:t>
                                      </m:r>
                                    </m:e>
                                  </m:acc>
                                </m:e>
                                <m:sub>
                                  <m:r>
                                    <a:rPr lang="en-US" sz="1700" b="0" i="1" smtClean="0">
                                      <a:latin typeface="Cambria Math" panose="02040503050406030204" pitchFamily="18" charset="0"/>
                                    </a:rPr>
                                    <m:t>𝑖</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𝒙</m:t>
                                      </m:r>
                                    </m:e>
                                  </m:acc>
                                </m:e>
                                <m:sub>
                                  <m:r>
                                    <a:rPr lang="en-US" sz="1700" b="0" i="1" smtClean="0">
                                      <a:latin typeface="Cambria Math" panose="02040503050406030204" pitchFamily="18" charset="0"/>
                                    </a:rPr>
                                    <m:t>𝑖</m:t>
                                  </m:r>
                                  <m:r>
                                    <a:rPr lang="en-US" sz="1700" b="0" i="1" smtClean="0">
                                      <a:latin typeface="Cambria Math" panose="02040503050406030204" pitchFamily="18" charset="0"/>
                                    </a:rPr>
                                    <m:t>,</m:t>
                                  </m:r>
                                  <m:r>
                                    <a:rPr lang="en-US" sz="1700" b="0" i="1" smtClean="0">
                                      <a:latin typeface="Cambria Math" panose="02040503050406030204" pitchFamily="18" charset="0"/>
                                    </a:rPr>
                                    <m:t>𝑆</m:t>
                                  </m:r>
                                </m:sub>
                                <m:sup>
                                  <m:r>
                                    <a:rPr lang="en-US" sz="1700" b="0" i="1" smtClean="0">
                                      <a:latin typeface="Cambria Math" panose="02040503050406030204" pitchFamily="18" charset="0"/>
                                    </a:rPr>
                                    <m:t>𝑇</m:t>
                                  </m:r>
                                </m:sup>
                              </m:sSubSup>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𝜷</m:t>
                                  </m:r>
                                </m:e>
                              </m:acc>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rPr>
                                        <m:t>𝑣</m:t>
                                      </m:r>
                                    </m:e>
                                  </m:acc>
                                </m:e>
                                <m:sub>
                                  <m:r>
                                    <a:rPr lang="en-US" sz="1700" b="0" i="1" smtClean="0">
                                      <a:latin typeface="Cambria Math" panose="02040503050406030204" pitchFamily="18" charset="0"/>
                                    </a:rPr>
                                    <m:t>𝑖</m:t>
                                  </m:r>
                                </m:sub>
                              </m:sSub>
                            </m:oMath>
                          </a14:m>
                          <a:endParaRPr lang="en-US" sz="1700" b="0" i="0" u="none" dirty="0"/>
                        </a:p>
                      </a:txBody>
                      <a:tcPr marL="87243" marR="87243" marT="43622" marB="43622">
                        <a:lnR w="12700" cap="flat" cmpd="sng" algn="ctr">
                          <a:solidFill>
                            <a:schemeClr val="tx1">
                              <a:lumMod val="95000"/>
                              <a:lumOff val="5000"/>
                            </a:schemeClr>
                          </a:solidFill>
                          <a:prstDash val="solid"/>
                          <a:round/>
                          <a:headEnd type="none" w="med" len="med"/>
                          <a:tailEnd type="none" w="med" len="med"/>
                        </a:lnR>
                      </a:tcPr>
                    </a:tc>
                    <a:tc>
                      <a:txBody>
                        <a:bodyPr/>
                        <a:lstStyle/>
                        <a:p>
                          <a:r>
                            <a:rPr lang="en-US" sz="2700" b="1" i="1" dirty="0"/>
                            <a:t>Regression with dummy vars</a:t>
                          </a:r>
                        </a:p>
                        <a:p>
                          <a:endParaRPr lang="en-US" sz="1700" b="1" i="1" dirty="0"/>
                        </a:p>
                        <a:p>
                          <a:pPr marL="285750" lvl="0" indent="-285750" algn="l">
                            <a:buFont typeface="Arial" panose="020B0604020202020204" pitchFamily="34" charset="0"/>
                            <a:buChar char="•"/>
                          </a:pPr>
                          <a:r>
                            <a:rPr lang="en-US" sz="1700" b="1" i="0" dirty="0"/>
                            <a:t>Model</a:t>
                          </a:r>
                        </a:p>
                        <a:p>
                          <a:pPr marL="742950" lvl="1" indent="-285750" algn="l">
                            <a:buFont typeface="Arial" panose="020B0604020202020204" pitchFamily="34" charset="0"/>
                            <a:buChar char="•"/>
                          </a:pPr>
                          <a14:m>
                            <m:oMath xmlns:m="http://schemas.openxmlformats.org/officeDocument/2006/math">
                              <m:sSub>
                                <m:sSubPr>
                                  <m:ctrlPr>
                                    <a:rPr lang="en-US" sz="1700" b="1" i="1" smtClean="0">
                                      <a:latin typeface="Cambria Math" panose="02040503050406030204" pitchFamily="18" charset="0"/>
                                    </a:rPr>
                                  </m:ctrlPr>
                                </m:sSubPr>
                                <m:e>
                                  <m:r>
                                    <a:rPr lang="en-US" sz="1700" b="0" i="1" smtClean="0">
                                      <a:latin typeface="Cambria Math" panose="02040503050406030204" pitchFamily="18" charset="0"/>
                                    </a:rPr>
                                    <m:t>𝑦</m:t>
                                  </m:r>
                                </m:e>
                                <m:sub>
                                  <m:r>
                                    <a:rPr lang="en-US" sz="1700" b="0" i="1" smtClean="0">
                                      <a:latin typeface="Cambria Math" panose="02040503050406030204" pitchFamily="18" charset="0"/>
                                    </a:rPr>
                                    <m:t>𝑖𝑗</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r>
                                    <a:rPr lang="en-US" sz="1700" b="1" i="1" smtClean="0">
                                      <a:latin typeface="Cambria Math" panose="02040503050406030204" pitchFamily="18" charset="0"/>
                                    </a:rPr>
                                    <m:t>𝒙</m:t>
                                  </m:r>
                                </m:e>
                                <m:sub>
                                  <m:r>
                                    <a:rPr lang="en-US" sz="1700" b="0" i="1" smtClean="0">
                                      <a:latin typeface="Cambria Math" panose="02040503050406030204" pitchFamily="18" charset="0"/>
                                    </a:rPr>
                                    <m:t>𝑖𝑗</m:t>
                                  </m:r>
                                </m:sub>
                                <m:sup>
                                  <m:r>
                                    <a:rPr lang="en-US" sz="1700" b="0" i="1" smtClean="0">
                                      <a:latin typeface="Cambria Math" panose="02040503050406030204" pitchFamily="18" charset="0"/>
                                    </a:rPr>
                                    <m:t>𝑇</m:t>
                                  </m:r>
                                </m:sup>
                              </m:sSubSup>
                              <m:r>
                                <a:rPr lang="en-US" sz="1700" b="1" i="1" smtClean="0">
                                  <a:latin typeface="Cambria Math" panose="02040503050406030204" pitchFamily="18" charset="0"/>
                                </a:rPr>
                                <m:t>𝜷</m:t>
                              </m:r>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𝛽</m:t>
                                  </m:r>
                                </m:e>
                                <m:sub>
                                  <m:r>
                                    <a:rPr lang="en-US" sz="1700" b="0" i="1" smtClean="0">
                                      <a:latin typeface="Cambria Math" panose="02040503050406030204" pitchFamily="18" charset="0"/>
                                    </a:rPr>
                                    <m:t>𝑖</m:t>
                                  </m:r>
                                </m:sub>
                              </m:sSub>
                              <m:r>
                                <a:rPr lang="en-US" sz="1700" b="0" i="1" smtClean="0">
                                  <a:latin typeface="Cambria Math" panose="02040503050406030204" pitchFamily="18" charset="0"/>
                                </a:rPr>
                                <m:t>+</m:t>
                              </m:r>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𝑒</m:t>
                                  </m:r>
                                </m:e>
                                <m:sub>
                                  <m:r>
                                    <a:rPr lang="en-US" sz="1700" b="0" i="1" smtClean="0">
                                      <a:latin typeface="Cambria Math" panose="02040503050406030204" pitchFamily="18" charset="0"/>
                                    </a:rPr>
                                    <m:t>𝑖𝑗</m:t>
                                  </m:r>
                                </m:sub>
                              </m:sSub>
                            </m:oMath>
                          </a14:m>
                          <a:endParaRPr lang="en-US" sz="1700" b="0" i="1" dirty="0"/>
                        </a:p>
                        <a:p>
                          <a:pPr marL="742950" lvl="1" indent="-285750" algn="l">
                            <a:buFont typeface="Arial" panose="020B0604020202020204" pitchFamily="34" charset="0"/>
                            <a:buChar char="•"/>
                          </a:pPr>
                          <a:endParaRPr lang="en-US" sz="1700" b="0" i="1" dirty="0"/>
                        </a:p>
                        <a:p>
                          <a:pPr marL="285750" indent="-285750">
                            <a:buFont typeface="Arial" panose="020B0604020202020204" pitchFamily="34" charset="0"/>
                            <a:buChar char="•"/>
                          </a:pPr>
                          <a:r>
                            <a:rPr lang="en-US" sz="1700" b="1" i="0" dirty="0"/>
                            <a:t>Model parameters</a:t>
                          </a:r>
                        </a:p>
                        <a:p>
                          <a:pPr marL="742950" lvl="1" indent="-285750">
                            <a:buFont typeface="Arial" panose="020B0604020202020204" pitchFamily="34" charset="0"/>
                            <a:buChar char="•"/>
                          </a:pPr>
                          <a14:m>
                            <m:oMath xmlns:m="http://schemas.openxmlformats.org/officeDocument/2006/math">
                              <m:r>
                                <a:rPr lang="el-GR" sz="1700" b="1" i="1" smtClean="0">
                                  <a:latin typeface="Cambria Math" panose="02040503050406030204" pitchFamily="18" charset="0"/>
                                  <a:ea typeface="Cambria Math" panose="02040503050406030204" pitchFamily="18" charset="0"/>
                                </a:rPr>
                                <m:t>𝜷</m:t>
                              </m:r>
                              <m:r>
                                <a:rPr lang="es-ES" sz="1700" b="1" i="1" smtClean="0">
                                  <a:latin typeface="Cambria Math" panose="02040503050406030204" pitchFamily="18" charset="0"/>
                                  <a:ea typeface="Cambria Math" panose="02040503050406030204" pitchFamily="18" charset="0"/>
                                </a:rPr>
                                <m:t>  </m:t>
                              </m:r>
                            </m:oMath>
                          </a14:m>
                          <a:r>
                            <a:rPr lang="en-US" sz="1700" b="0" i="1" dirty="0"/>
                            <a:t>One per auxiliary</a:t>
                          </a:r>
                          <a:r>
                            <a:rPr lang="en-US" sz="1700" b="0" i="1" baseline="0" dirty="0"/>
                            <a:t> variable plus intercept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𝑖</m:t>
                                  </m:r>
                                </m:sub>
                              </m:sSub>
                            </m:oMath>
                          </a14:m>
                          <a:r>
                            <a:rPr lang="en-US" sz="1700" b="0" i="1" dirty="0"/>
                            <a:t> Stand effects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14:m>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panose="02040503050406030204" pitchFamily="18" charset="0"/>
                                    </a:rPr>
                                    <m:t>𝜎</m:t>
                                  </m:r>
                                </m:e>
                                <m:sub>
                                  <m:r>
                                    <a:rPr lang="es-ES" sz="1800" b="0" i="1" smtClean="0">
                                      <a:latin typeface="Cambria Math" panose="02040503050406030204" pitchFamily="18" charset="0"/>
                                    </a:rPr>
                                    <m:t>𝑒</m:t>
                                  </m:r>
                                </m:sub>
                                <m:sup>
                                  <m:r>
                                    <a:rPr lang="en-US" sz="1800" i="1">
                                      <a:latin typeface="Cambria Math" panose="02040503050406030204" pitchFamily="18" charset="0"/>
                                    </a:rPr>
                                    <m:t>2</m:t>
                                  </m:r>
                                </m:sup>
                              </m:sSubSup>
                              <m:r>
                                <a:rPr lang="es-ES" sz="1800" b="0" i="1" smtClean="0">
                                  <a:latin typeface="Cambria Math" panose="02040503050406030204" pitchFamily="18" charset="0"/>
                                </a:rPr>
                                <m:t> </m:t>
                              </m:r>
                            </m:oMath>
                          </a14:m>
                          <a:r>
                            <a:rPr lang="en-US" sz="1700" b="0" i="1" dirty="0"/>
                            <a:t>Variance of model errors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1" dirty="0"/>
                        </a:p>
                        <a:p>
                          <a:pPr marL="285750" indent="-285750">
                            <a:buFont typeface="Arial" panose="020B0604020202020204" pitchFamily="34" charset="0"/>
                            <a:buChar char="•"/>
                          </a:pPr>
                          <a:r>
                            <a:rPr lang="en-US" sz="1700" b="1" i="0" dirty="0"/>
                            <a:t>Estimate of stand mean (total)</a:t>
                          </a:r>
                        </a:p>
                        <a:p>
                          <a:pPr marL="742950" lvl="1" indent="-285750">
                            <a:buFont typeface="Arial" panose="020B0604020202020204" pitchFamily="34" charset="0"/>
                            <a:buChar char="•"/>
                          </a:pPr>
                          <a14:m>
                            <m:oMath xmlns:m="http://schemas.openxmlformats.org/officeDocument/2006/math">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rPr>
                                        <m:t>𝜇</m:t>
                                      </m:r>
                                    </m:e>
                                  </m:acc>
                                </m:e>
                                <m:sub>
                                  <m:r>
                                    <a:rPr lang="en-US" sz="1700" b="0" i="1" smtClean="0">
                                      <a:latin typeface="Cambria Math" panose="02040503050406030204" pitchFamily="18" charset="0"/>
                                    </a:rPr>
                                    <m:t>𝑖</m:t>
                                  </m:r>
                                </m:sub>
                              </m:sSub>
                              <m:r>
                                <a:rPr lang="en-US" sz="1700" b="1" i="1" smtClean="0">
                                  <a:latin typeface="Cambria Math" panose="02040503050406030204" pitchFamily="18" charset="0"/>
                                </a:rPr>
                                <m:t>=</m:t>
                              </m:r>
                              <m:sSubSup>
                                <m:sSubSupPr>
                                  <m:ctrlPr>
                                    <a:rPr lang="en-US" sz="1700" b="1" i="1" smtClean="0">
                                      <a:latin typeface="Cambria Math" panose="02040503050406030204" pitchFamily="18" charset="0"/>
                                    </a:rPr>
                                  </m:ctrlPr>
                                </m:sSubSupPr>
                                <m:e>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𝒙</m:t>
                                      </m:r>
                                    </m:e>
                                  </m:acc>
                                </m:e>
                                <m:sub>
                                  <m:r>
                                    <a:rPr lang="en-US" sz="1700" b="0" i="1" smtClean="0">
                                      <a:latin typeface="Cambria Math" panose="02040503050406030204" pitchFamily="18" charset="0"/>
                                    </a:rPr>
                                    <m:t>𝑖</m:t>
                                  </m:r>
                                  <m:r>
                                    <a:rPr lang="en-US" sz="1700" b="0" i="1" smtClean="0">
                                      <a:latin typeface="Cambria Math" panose="02040503050406030204" pitchFamily="18" charset="0"/>
                                    </a:rPr>
                                    <m:t>,</m:t>
                                  </m:r>
                                  <m:r>
                                    <a:rPr lang="en-US" sz="1700" b="0" i="1" smtClean="0">
                                      <a:latin typeface="Cambria Math" panose="02040503050406030204" pitchFamily="18" charset="0"/>
                                    </a:rPr>
                                    <m:t>𝑆</m:t>
                                  </m:r>
                                </m:sub>
                                <m:sup>
                                  <m:r>
                                    <a:rPr lang="en-US" sz="1700" b="0" i="1" smtClean="0">
                                      <a:latin typeface="Cambria Math" panose="02040503050406030204" pitchFamily="18" charset="0"/>
                                    </a:rPr>
                                    <m:t>𝑇</m:t>
                                  </m:r>
                                </m:sup>
                              </m:sSubSup>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𝜷</m:t>
                                  </m:r>
                                </m:e>
                              </m:acc>
                              <m:r>
                                <a:rPr lang="en-US" sz="1700" b="1" i="1" smtClean="0">
                                  <a:latin typeface="Cambria Math" panose="02040503050406030204" pitchFamily="18" charset="0"/>
                                </a:rPr>
                                <m:t>+</m:t>
                              </m:r>
                              <m:sSub>
                                <m:sSubPr>
                                  <m:ctrlPr>
                                    <a:rPr lang="en-US" sz="1700" b="0" i="1" smtClean="0">
                                      <a:latin typeface="Cambria Math" panose="02040503050406030204" pitchFamily="18" charset="0"/>
                                    </a:rPr>
                                  </m:ctrlPr>
                                </m:sSub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ea typeface="Cambria Math" panose="02040503050406030204" pitchFamily="18" charset="0"/>
                                        </a:rPr>
                                        <m:t>𝛽</m:t>
                                      </m:r>
                                    </m:e>
                                  </m:acc>
                                </m:e>
                                <m:sub>
                                  <m:r>
                                    <a:rPr lang="en-US" sz="1700" b="0" i="1" smtClean="0">
                                      <a:latin typeface="Cambria Math" panose="02040503050406030204" pitchFamily="18" charset="0"/>
                                    </a:rPr>
                                    <m:t>𝑖</m:t>
                                  </m:r>
                                </m:sub>
                              </m:sSub>
                            </m:oMath>
                          </a14:m>
                          <a:endParaRPr lang="en-US" sz="1700" b="0" i="0" u="none" dirty="0"/>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700" b="0" i="1" dirty="0"/>
                        </a:p>
                      </a:txBody>
                      <a:tcPr marL="87243" marR="87243" marT="43622" marB="43622">
                        <a:lnL w="12700" cap="flat" cmpd="sng" algn="ctr">
                          <a:solidFill>
                            <a:schemeClr val="tx1">
                              <a:lumMod val="95000"/>
                              <a:lumOff val="5000"/>
                            </a:schemeClr>
                          </a:solidFill>
                          <a:prstDash val="solid"/>
                          <a:round/>
                          <a:headEnd type="none" w="med" len="med"/>
                          <a:tailEnd type="none" w="med" len="med"/>
                        </a:lnL>
                      </a:tcPr>
                    </a:tc>
                    <a:extLst>
                      <a:ext uri="{0D108BD9-81ED-4DB2-BD59-A6C34878D82A}">
                        <a16:rowId xmlns:a16="http://schemas.microsoft.com/office/drawing/2014/main" val="757580373"/>
                      </a:ext>
                    </a:extLst>
                  </a:tr>
                </a:tbl>
              </a:graphicData>
            </a:graphic>
          </p:graphicFrame>
        </mc:Choice>
        <mc:Fallback xmlns="">
          <p:graphicFrame>
            <p:nvGraphicFramePr>
              <p:cNvPr id="6" name="Table 7">
                <a:extLst>
                  <a:ext uri="{FF2B5EF4-FFF2-40B4-BE49-F238E27FC236}">
                    <a16:creationId xmlns:a16="http://schemas.microsoft.com/office/drawing/2014/main" id="{F5FFC3EF-DDBD-E5D8-B00D-29DF94A54C7C}"/>
                  </a:ext>
                </a:extLst>
              </p:cNvPr>
              <p:cNvGraphicFramePr>
                <a:graphicFrameLocks noGrp="1"/>
              </p:cNvGraphicFramePr>
              <p:nvPr>
                <p:extLst>
                  <p:ext uri="{D42A27DB-BD31-4B8C-83A1-F6EECF244321}">
                    <p14:modId xmlns:p14="http://schemas.microsoft.com/office/powerpoint/2010/main" val="1068814571"/>
                  </p:ext>
                </p:extLst>
              </p:nvPr>
            </p:nvGraphicFramePr>
            <p:xfrm>
              <a:off x="1079500" y="1538289"/>
              <a:ext cx="10076180" cy="3714745"/>
            </p:xfrm>
            <a:graphic>
              <a:graphicData uri="http://schemas.openxmlformats.org/drawingml/2006/table">
                <a:tbl>
                  <a:tblPr firstRow="1" bandRow="1">
                    <a:tableStyleId>{2D5ABB26-0587-4C30-8999-92F81FD0307C}</a:tableStyleId>
                  </a:tblPr>
                  <a:tblGrid>
                    <a:gridCol w="5038090">
                      <a:extLst>
                        <a:ext uri="{9D8B030D-6E8A-4147-A177-3AD203B41FA5}">
                          <a16:colId xmlns:a16="http://schemas.microsoft.com/office/drawing/2014/main" val="776720180"/>
                        </a:ext>
                      </a:extLst>
                    </a:gridCol>
                    <a:gridCol w="5038090">
                      <a:extLst>
                        <a:ext uri="{9D8B030D-6E8A-4147-A177-3AD203B41FA5}">
                          <a16:colId xmlns:a16="http://schemas.microsoft.com/office/drawing/2014/main" val="4179677502"/>
                        </a:ext>
                      </a:extLst>
                    </a:gridCol>
                  </a:tblGrid>
                  <a:tr h="3714745">
                    <a:tc>
                      <a:txBody>
                        <a:bodyPr/>
                        <a:lstStyle/>
                        <a:p>
                          <a:endParaRPr lang="en-US"/>
                        </a:p>
                      </a:txBody>
                      <a:tcPr marL="87243" marR="87243" marT="43622" marB="43622">
                        <a:lnR w="12700" cap="flat" cmpd="sng" algn="ctr">
                          <a:solidFill>
                            <a:schemeClr val="tx1">
                              <a:lumMod val="95000"/>
                              <a:lumOff val="5000"/>
                            </a:schemeClr>
                          </a:solidFill>
                          <a:prstDash val="solid"/>
                          <a:round/>
                          <a:headEnd type="none" w="med" len="med"/>
                          <a:tailEnd type="none" w="med" len="med"/>
                        </a:lnR>
                        <a:blipFill>
                          <a:blip r:embed="rId2"/>
                          <a:stretch>
                            <a:fillRect t="-1475" r="-99879" b="-164"/>
                          </a:stretch>
                        </a:blipFill>
                      </a:tcPr>
                    </a:tc>
                    <a:tc>
                      <a:txBody>
                        <a:bodyPr/>
                        <a:lstStyle/>
                        <a:p>
                          <a:endParaRPr lang="en-US"/>
                        </a:p>
                      </a:txBody>
                      <a:tcPr marL="87243" marR="87243" marT="43622" marB="43622">
                        <a:lnL w="12700" cap="flat" cmpd="sng" algn="ctr">
                          <a:solidFill>
                            <a:schemeClr val="tx1">
                              <a:lumMod val="95000"/>
                              <a:lumOff val="5000"/>
                            </a:schemeClr>
                          </a:solidFill>
                          <a:prstDash val="solid"/>
                          <a:round/>
                          <a:headEnd type="none" w="med" len="med"/>
                          <a:tailEnd type="none" w="med" len="med"/>
                        </a:lnL>
                        <a:blipFill>
                          <a:blip r:embed="rId2"/>
                          <a:stretch>
                            <a:fillRect l="-100121" t="-1475" b="-164"/>
                          </a:stretch>
                        </a:blipFill>
                      </a:tcPr>
                    </a:tc>
                    <a:extLst>
                      <a:ext uri="{0D108BD9-81ED-4DB2-BD59-A6C34878D82A}">
                        <a16:rowId xmlns:a16="http://schemas.microsoft.com/office/drawing/2014/main" val="757580373"/>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341093-40FB-A86E-E338-DD0F6A01B12D}"/>
                  </a:ext>
                </a:extLst>
              </p:cNvPr>
              <p:cNvSpPr txBox="1"/>
              <p:nvPr/>
            </p:nvSpPr>
            <p:spPr>
              <a:xfrm>
                <a:off x="472440" y="5146337"/>
                <a:ext cx="11441879" cy="1477328"/>
              </a:xfrm>
              <a:prstGeom prst="rect">
                <a:avLst/>
              </a:prstGeom>
              <a:noFill/>
            </p:spPr>
            <p:txBody>
              <a:bodyPr wrap="square" rtlCol="0">
                <a:spAutoFit/>
              </a:bodyPr>
              <a:lstStyle/>
              <a:p>
                <a:r>
                  <a:rPr lang="en-US" b="1" dirty="0"/>
                  <a:t>Example with 16 stands &amp; 1 auxiliary variables</a:t>
                </a:r>
              </a:p>
              <a:p>
                <a:endParaRPr lang="en-US" sz="900" b="1" dirty="0"/>
              </a:p>
              <a:p>
                <a:r>
                  <a:rPr lang="en-US" dirty="0"/>
                  <a:t>If we have 1 auxiliary variable for the unit level model we have to estimate 4 parameters  (</a:t>
                </a:r>
                <a14:m>
                  <m:oMath xmlns:m="http://schemas.openxmlformats.org/officeDocument/2006/math">
                    <m:r>
                      <a:rPr lang="el-GR" sz="1800" b="1" i="1" smtClean="0">
                        <a:latin typeface="Cambria Math" panose="02040503050406030204" pitchFamily="18" charset="0"/>
                        <a:ea typeface="Cambria Math" panose="02040503050406030204" pitchFamily="18" charset="0"/>
                      </a:rPr>
                      <m:t>𝜷</m:t>
                    </m:r>
                  </m:oMath>
                </a14:m>
                <a:r>
                  <a:rPr lang="en-US" dirty="0"/>
                  <a:t>=2,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i="1">
                            <a:latin typeface="Cambria Math" panose="02040503050406030204" pitchFamily="18" charset="0"/>
                          </a:rPr>
                          <m:t>𝑣</m:t>
                        </m:r>
                      </m:sub>
                      <m:sup>
                        <m:r>
                          <a:rPr lang="en-US" i="1">
                            <a:latin typeface="Cambria Math" panose="02040503050406030204" pitchFamily="18" charset="0"/>
                          </a:rPr>
                          <m:t>2</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dirty="0"/>
                  <a:t>)</a:t>
                </a:r>
              </a:p>
              <a:p>
                <a:endParaRPr lang="en-US" sz="900" dirty="0"/>
              </a:p>
              <a:p>
                <a:r>
                  <a:rPr lang="en-US" dirty="0"/>
                  <a:t>For the same problem the regression with dummy variables implies estimating 19 parameters (</a:t>
                </a:r>
                <a14:m>
                  <m:oMath xmlns:m="http://schemas.openxmlformats.org/officeDocument/2006/math">
                    <m:r>
                      <a:rPr lang="el-GR" sz="1800" b="1" i="1" smtClean="0">
                        <a:latin typeface="Cambria Math" panose="02040503050406030204" pitchFamily="18" charset="0"/>
                        <a:ea typeface="Cambria Math" panose="02040503050406030204" pitchFamily="18" charset="0"/>
                      </a:rPr>
                      <m:t>𝜷</m:t>
                    </m:r>
                  </m:oMath>
                </a14:m>
                <a:r>
                  <a:rPr lang="en-US" dirty="0"/>
                  <a:t>=2,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b="1" u="sng" dirty="0"/>
                  <a:t>, plus 16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r>
                  <a:rPr lang="en-US" dirty="0"/>
                  <a:t>)</a:t>
                </a:r>
              </a:p>
              <a:p>
                <a:endParaRPr lang="en-US" dirty="0"/>
              </a:p>
            </p:txBody>
          </p:sp>
        </mc:Choice>
        <mc:Fallback xmlns="">
          <p:sp>
            <p:nvSpPr>
              <p:cNvPr id="3" name="TextBox 2">
                <a:extLst>
                  <a:ext uri="{FF2B5EF4-FFF2-40B4-BE49-F238E27FC236}">
                    <a16:creationId xmlns:a16="http://schemas.microsoft.com/office/drawing/2014/main" id="{2D341093-40FB-A86E-E338-DD0F6A01B12D}"/>
                  </a:ext>
                </a:extLst>
              </p:cNvPr>
              <p:cNvSpPr txBox="1">
                <a:spLocks noRot="1" noChangeAspect="1" noMove="1" noResize="1" noEditPoints="1" noAdjustHandles="1" noChangeArrowheads="1" noChangeShapeType="1" noTextEdit="1"/>
              </p:cNvSpPr>
              <p:nvPr/>
            </p:nvSpPr>
            <p:spPr>
              <a:xfrm>
                <a:off x="472440" y="5146337"/>
                <a:ext cx="11441879" cy="1477328"/>
              </a:xfrm>
              <a:prstGeom prst="rect">
                <a:avLst/>
              </a:prstGeom>
              <a:blipFill>
                <a:blip r:embed="rId3"/>
                <a:stretch>
                  <a:fillRect l="-480" t="-1646"/>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337F4820-7E12-E926-997F-9347F6702D57}"/>
              </a:ext>
            </a:extLst>
          </p:cNvPr>
          <p:cNvSpPr>
            <a:spLocks noGrp="1"/>
          </p:cNvSpPr>
          <p:nvPr>
            <p:ph type="title"/>
          </p:nvPr>
        </p:nvSpPr>
        <p:spPr>
          <a:xfrm>
            <a:off x="129363" y="-91040"/>
            <a:ext cx="11713680" cy="1325563"/>
          </a:xfrm>
        </p:spPr>
        <p:txBody>
          <a:bodyPr/>
          <a:lstStyle/>
          <a:p>
            <a:r>
              <a:rPr lang="en-US" b="1" dirty="0"/>
              <a:t>Part 2. SAE,  unit-level model</a:t>
            </a:r>
          </a:p>
        </p:txBody>
      </p:sp>
    </p:spTree>
    <p:extLst>
      <p:ext uri="{BB962C8B-B14F-4D97-AF65-F5344CB8AC3E}">
        <p14:creationId xmlns:p14="http://schemas.microsoft.com/office/powerpoint/2010/main" val="1647420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9B1574-4E77-A7F8-DF5C-5F249ACCAB6B}"/>
                  </a:ext>
                </a:extLst>
              </p:cNvPr>
              <p:cNvSpPr>
                <a:spLocks noGrp="1"/>
              </p:cNvSpPr>
              <p:nvPr>
                <p:ph idx="1"/>
              </p:nvPr>
            </p:nvSpPr>
            <p:spPr>
              <a:xfrm>
                <a:off x="838200" y="1549399"/>
                <a:ext cx="10896600" cy="4727575"/>
              </a:xfrm>
            </p:spPr>
            <p:txBody>
              <a:bodyPr>
                <a:normAutofit lnSpcReduction="10000"/>
              </a:bodyPr>
              <a:lstStyle/>
              <a:p>
                <a:pPr marL="0" indent="0">
                  <a:buNone/>
                </a:pPr>
                <a:r>
                  <a:rPr lang="en-US" dirty="0"/>
                  <a:t>Can we estimate the uncertainty of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e>
                      <m:sub>
                        <m:r>
                          <a:rPr lang="en-US" b="0" i="1" smtClean="0">
                            <a:latin typeface="Cambria Math" panose="02040503050406030204" pitchFamily="18" charset="0"/>
                          </a:rPr>
                          <m:t>𝑖</m:t>
                        </m:r>
                      </m:sub>
                    </m:sSub>
                  </m:oMath>
                </a14:m>
                <a:r>
                  <a:rPr lang="en-US" dirty="0"/>
                  <a:t>?</a:t>
                </a:r>
              </a:p>
              <a:p>
                <a:r>
                  <a:rPr lang="en-US" dirty="0"/>
                  <a:t>The answer is yes. </a:t>
                </a:r>
              </a:p>
              <a:p>
                <a:r>
                  <a:rPr lang="en-US" dirty="0"/>
                  <a:t>Approximately unbiased estimators of the </a:t>
                </a:r>
                <a:r>
                  <a:rPr lang="en-US" b="1" dirty="0"/>
                  <a:t>MSE</a:t>
                </a:r>
                <a:r>
                  <a:rPr lang="en-US" dirty="0"/>
                  <a:t> of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involve parametric bootstrapping or analytical derivations based on three quantities:</a:t>
                </a:r>
              </a:p>
              <a:p>
                <a:pPr lvl="1"/>
                <a:r>
                  <a:rPr lang="en-US" b="1" dirty="0"/>
                  <a:t>First term</a:t>
                </a:r>
                <a:r>
                  <a:rPr lang="en-US" dirty="0"/>
                  <a:t>, obtained assuming that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and the variance parameters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s-ES" b="0" i="1" smtClean="0">
                            <a:latin typeface="Cambria Math" panose="02040503050406030204" pitchFamily="18" charset="0"/>
                          </a:rPr>
                          <m:t>𝑒</m:t>
                        </m:r>
                      </m:sub>
                      <m:sup>
                        <m:r>
                          <a:rPr lang="en-US" i="1">
                            <a:latin typeface="Cambria Math" panose="02040503050406030204" pitchFamily="18" charset="0"/>
                          </a:rPr>
                          <m:t>2</m:t>
                        </m:r>
                      </m:sup>
                    </m:sSubSup>
                  </m:oMath>
                </a14:m>
                <a:r>
                  <a:rPr lang="en-US" dirty="0"/>
                  <a:t> for unit level models,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and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𝜓</m:t>
                        </m:r>
                      </m:e>
                      <m:sub>
                        <m:r>
                          <a:rPr lang="es-ES" b="0" i="1" smtClean="0">
                            <a:latin typeface="Cambria Math" panose="02040503050406030204" pitchFamily="18" charset="0"/>
                          </a:rPr>
                          <m:t>𝑖</m:t>
                        </m:r>
                      </m:sub>
                    </m:sSub>
                  </m:oMath>
                </a14:m>
                <a:r>
                  <a:rPr lang="en-US" dirty="0"/>
                  <a:t> for area level models) are known.</a:t>
                </a:r>
              </a:p>
              <a:p>
                <a:pPr lvl="1"/>
                <a:r>
                  <a:rPr lang="en-US" b="1" dirty="0"/>
                  <a:t>Second term </a:t>
                </a:r>
                <a:r>
                  <a:rPr lang="en-US" dirty="0"/>
                  <a:t>because we need to estimate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(assuming variance parameters are known).</a:t>
                </a:r>
              </a:p>
              <a:p>
                <a:pPr lvl="1"/>
                <a:r>
                  <a:rPr lang="en-US" b="1" dirty="0"/>
                  <a:t>Third term </a:t>
                </a:r>
                <a:r>
                  <a:rPr lang="en-US" dirty="0"/>
                  <a:t>because we need to estimate the variance parameters. Becomes small when the total number of small areas is large o(m</a:t>
                </a:r>
                <a:r>
                  <a:rPr lang="en-US" baseline="30000" dirty="0"/>
                  <a:t>-1</a:t>
                </a:r>
                <a:r>
                  <a:rPr lang="en-US" dirty="0"/>
                  <a:t>).</a:t>
                </a:r>
              </a:p>
              <a:p>
                <a:r>
                  <a:rPr lang="en-US" dirty="0"/>
                  <a:t>Confidence intervals approximated as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2∗</m:t>
                    </m:r>
                    <m:rad>
                      <m:radPr>
                        <m:degHide m:val="on"/>
                        <m:ctrlPr>
                          <a:rPr lang="en-US" b="0" i="1" smtClean="0">
                            <a:latin typeface="Cambria Math" panose="02040503050406030204" pitchFamily="18" charset="0"/>
                            <a:ea typeface="Cambria Math" panose="02040503050406030204" pitchFamily="18" charset="0"/>
                          </a:rPr>
                        </m:ctrlPr>
                      </m:radPr>
                      <m:deg/>
                      <m:e>
                        <m:r>
                          <a:rPr lang="es-ES" b="0" i="1" smtClean="0">
                            <a:latin typeface="Cambria Math" panose="02040503050406030204" pitchFamily="18" charset="0"/>
                            <a:ea typeface="Cambria Math" panose="02040503050406030204" pitchFamily="18" charset="0"/>
                          </a:rPr>
                          <m:t>𝑀𝑆𝐸</m:t>
                        </m:r>
                      </m:e>
                    </m:rad>
                  </m:oMath>
                </a14:m>
                <a:endParaRPr lang="en-US" dirty="0"/>
              </a:p>
            </p:txBody>
          </p:sp>
        </mc:Choice>
        <mc:Fallback>
          <p:sp>
            <p:nvSpPr>
              <p:cNvPr id="3" name="Content Placeholder 2">
                <a:extLst>
                  <a:ext uri="{FF2B5EF4-FFF2-40B4-BE49-F238E27FC236}">
                    <a16:creationId xmlns:a16="http://schemas.microsoft.com/office/drawing/2014/main" id="{1D9B1574-4E77-A7F8-DF5C-5F249ACCAB6B}"/>
                  </a:ext>
                </a:extLst>
              </p:cNvPr>
              <p:cNvSpPr>
                <a:spLocks noGrp="1" noRot="1" noChangeAspect="1" noMove="1" noResize="1" noEditPoints="1" noAdjustHandles="1" noChangeArrowheads="1" noChangeShapeType="1" noTextEdit="1"/>
              </p:cNvSpPr>
              <p:nvPr>
                <p:ph idx="1"/>
              </p:nvPr>
            </p:nvSpPr>
            <p:spPr>
              <a:xfrm>
                <a:off x="838200" y="1549399"/>
                <a:ext cx="10896600" cy="4727575"/>
              </a:xfrm>
              <a:blipFill>
                <a:blip r:embed="rId2"/>
                <a:stretch>
                  <a:fillRect l="-1175" t="-2835" r="-78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CAF6EAC-586B-BD5B-413E-5AFC8DF9FC6D}"/>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B70F6324-3259-C40F-24D5-A82E1CB07174}"/>
              </a:ext>
            </a:extLst>
          </p:cNvPr>
          <p:cNvSpPr>
            <a:spLocks noGrp="1"/>
          </p:cNvSpPr>
          <p:nvPr>
            <p:ph type="sldNum" sz="quarter" idx="12"/>
          </p:nvPr>
        </p:nvSpPr>
        <p:spPr/>
        <p:txBody>
          <a:bodyPr/>
          <a:lstStyle/>
          <a:p>
            <a:fld id="{A1B5AB9F-B15C-43D9-954B-83BE00AF48AD}" type="slidenum">
              <a:rPr lang="en-US" smtClean="0"/>
              <a:t>35</a:t>
            </a:fld>
            <a:endParaRPr lang="en-US"/>
          </a:p>
        </p:txBody>
      </p:sp>
      <p:sp>
        <p:nvSpPr>
          <p:cNvPr id="8" name="Title 1">
            <a:extLst>
              <a:ext uri="{FF2B5EF4-FFF2-40B4-BE49-F238E27FC236}">
                <a16:creationId xmlns:a16="http://schemas.microsoft.com/office/drawing/2014/main" id="{F5ADDD81-72CA-32AB-5035-FD1F6CCE74FA}"/>
              </a:ext>
            </a:extLst>
          </p:cNvPr>
          <p:cNvSpPr>
            <a:spLocks noGrp="1"/>
          </p:cNvSpPr>
          <p:nvPr>
            <p:ph type="title"/>
          </p:nvPr>
        </p:nvSpPr>
        <p:spPr>
          <a:xfrm>
            <a:off x="121920" y="0"/>
            <a:ext cx="12070079" cy="1325563"/>
          </a:xfrm>
        </p:spPr>
        <p:txBody>
          <a:bodyPr/>
          <a:lstStyle/>
          <a:p>
            <a:pPr algn="ctr"/>
            <a:r>
              <a:rPr lang="en-US" b="1" dirty="0"/>
              <a:t>Part 2. SAE,  unit-level model</a:t>
            </a:r>
          </a:p>
        </p:txBody>
      </p:sp>
    </p:spTree>
    <p:extLst>
      <p:ext uri="{BB962C8B-B14F-4D97-AF65-F5344CB8AC3E}">
        <p14:creationId xmlns:p14="http://schemas.microsoft.com/office/powerpoint/2010/main" val="311582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E9C6A-726C-8476-9993-F6DB9A516D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7E6CB-1187-2E3C-3893-611EE5EFBBE6}"/>
              </a:ext>
            </a:extLst>
          </p:cNvPr>
          <p:cNvSpPr>
            <a:spLocks noGrp="1"/>
          </p:cNvSpPr>
          <p:nvPr>
            <p:ph type="title"/>
          </p:nvPr>
        </p:nvSpPr>
        <p:spPr>
          <a:xfrm>
            <a:off x="121920" y="0"/>
            <a:ext cx="12070079" cy="1325563"/>
          </a:xfrm>
        </p:spPr>
        <p:txBody>
          <a:bodyPr/>
          <a:lstStyle/>
          <a:p>
            <a:pPr algn="ctr"/>
            <a:r>
              <a:rPr lang="en-US" b="1" dirty="0"/>
              <a:t>Part 3. SAE,  area-level model</a:t>
            </a:r>
          </a:p>
        </p:txBody>
      </p:sp>
      <p:sp>
        <p:nvSpPr>
          <p:cNvPr id="5" name="TextBox 4">
            <a:extLst>
              <a:ext uri="{FF2B5EF4-FFF2-40B4-BE49-F238E27FC236}">
                <a16:creationId xmlns:a16="http://schemas.microsoft.com/office/drawing/2014/main" id="{59C595F7-46CE-B1CC-A149-47BCE22C3175}"/>
              </a:ext>
            </a:extLst>
          </p:cNvPr>
          <p:cNvSpPr txBox="1"/>
          <p:nvPr/>
        </p:nvSpPr>
        <p:spPr>
          <a:xfrm>
            <a:off x="698380" y="1737363"/>
            <a:ext cx="11274251" cy="3785652"/>
          </a:xfrm>
          <a:prstGeom prst="rect">
            <a:avLst/>
          </a:prstGeom>
          <a:noFill/>
        </p:spPr>
        <p:txBody>
          <a:bodyPr wrap="square">
            <a:spAutoFit/>
          </a:bodyPr>
          <a:lstStyle/>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In this section we will see the basic area-level model for small area estimation</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introduce the area-level model and compare it to the unit-level model.</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see code examples to obtain stand-level estimates and uncertainty metrics using the are-level model using the R </a:t>
            </a:r>
            <a:r>
              <a:rPr lang="en-US" sz="2400" kern="100" dirty="0" err="1">
                <a:solidFill>
                  <a:srgbClr val="000000"/>
                </a:solidFill>
                <a:latin typeface="Aptos" panose="020B0004020202020204" pitchFamily="34" charset="0"/>
                <a:ea typeface="+mj-ea"/>
                <a:cs typeface="Times New Roman" panose="02020603050405020304" pitchFamily="18" charset="0"/>
              </a:rPr>
              <a:t>sae</a:t>
            </a:r>
            <a:r>
              <a:rPr lang="en-US" sz="2400" kern="100" dirty="0">
                <a:solidFill>
                  <a:srgbClr val="000000"/>
                </a:solidFill>
                <a:latin typeface="Aptos" panose="020B0004020202020204" pitchFamily="34" charset="0"/>
                <a:ea typeface="+mj-ea"/>
                <a:cs typeface="Times New Roman" panose="02020603050405020304" pitchFamily="18" charset="0"/>
              </a:rPr>
              <a:t> package.</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r>
              <a:rPr lang="en-US" sz="2400" kern="100" dirty="0">
                <a:solidFill>
                  <a:srgbClr val="000000"/>
                </a:solidFill>
                <a:latin typeface="Aptos" panose="020B0004020202020204" pitchFamily="34" charset="0"/>
                <a:ea typeface="+mj-ea"/>
                <a:cs typeface="Times New Roman" panose="02020603050405020304" pitchFamily="18" charset="0"/>
              </a:rPr>
              <a:t>We will discuss applications of the area level model</a:t>
            </a: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lgn="just">
              <a:buNone/>
            </a:pPr>
            <a:endParaRPr lang="en-US" sz="2400" kern="100" dirty="0">
              <a:solidFill>
                <a:srgbClr val="000000"/>
              </a:solidFill>
              <a:latin typeface="Aptos" panose="020B0004020202020204" pitchFamily="34" charset="0"/>
              <a:ea typeface="+mj-ea"/>
              <a:cs typeface="Times New Roman" panose="02020603050405020304" pitchFamily="18" charset="0"/>
            </a:endParaRPr>
          </a:p>
        </p:txBody>
      </p:sp>
    </p:spTree>
    <p:extLst>
      <p:ext uri="{BB962C8B-B14F-4D97-AF65-F5344CB8AC3E}">
        <p14:creationId xmlns:p14="http://schemas.microsoft.com/office/powerpoint/2010/main" val="3698641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32EE1-2A38-C608-4846-EF84AB7D45D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834F014-3924-C941-0F75-78D8C981C0D2}"/>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7A654C07-95AA-9169-09C7-7ED761DBE122}"/>
              </a:ext>
            </a:extLst>
          </p:cNvPr>
          <p:cNvSpPr>
            <a:spLocks noGrp="1"/>
          </p:cNvSpPr>
          <p:nvPr>
            <p:ph type="sldNum" sz="quarter" idx="12"/>
          </p:nvPr>
        </p:nvSpPr>
        <p:spPr/>
        <p:txBody>
          <a:bodyPr/>
          <a:lstStyle/>
          <a:p>
            <a:fld id="{A1B5AB9F-B15C-43D9-954B-83BE00AF48AD}" type="slidenum">
              <a:rPr lang="en-US" smtClean="0"/>
              <a:t>37</a:t>
            </a:fld>
            <a:endParaRPr lang="en-US"/>
          </a:p>
        </p:txBody>
      </p:sp>
      <p:pic>
        <p:nvPicPr>
          <p:cNvPr id="9" name="Picture 8">
            <a:extLst>
              <a:ext uri="{FF2B5EF4-FFF2-40B4-BE49-F238E27FC236}">
                <a16:creationId xmlns:a16="http://schemas.microsoft.com/office/drawing/2014/main" id="{02B2CACA-431C-8CAF-E2F2-4708BD30462A}"/>
              </a:ext>
            </a:extLst>
          </p:cNvPr>
          <p:cNvPicPr>
            <a:picLocks noChangeAspect="1"/>
          </p:cNvPicPr>
          <p:nvPr/>
        </p:nvPicPr>
        <p:blipFill rotWithShape="1">
          <a:blip r:embed="rId2"/>
          <a:srcRect l="27934" t="28671" r="31734" b="20350"/>
          <a:stretch/>
        </p:blipFill>
        <p:spPr>
          <a:xfrm>
            <a:off x="856831" y="2233217"/>
            <a:ext cx="2944621" cy="1996660"/>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E490328B-DE82-842A-583C-4FC68D4990F7}"/>
              </a:ext>
            </a:extLst>
          </p:cNvPr>
          <p:cNvPicPr>
            <a:picLocks noChangeAspect="1"/>
          </p:cNvPicPr>
          <p:nvPr/>
        </p:nvPicPr>
        <p:blipFill>
          <a:blip r:embed="rId3"/>
          <a:srcRect l="3921" t="39373" r="64196" b="41299"/>
          <a:stretch/>
        </p:blipFill>
        <p:spPr>
          <a:xfrm>
            <a:off x="328220" y="4404952"/>
            <a:ext cx="4001845" cy="1819593"/>
          </a:xfrm>
          <a:prstGeom prst="rect">
            <a:avLst/>
          </a:prstGeom>
        </p:spPr>
      </p:pic>
      <p:sp>
        <p:nvSpPr>
          <p:cNvPr id="12" name="Arrow: Right 11">
            <a:extLst>
              <a:ext uri="{FF2B5EF4-FFF2-40B4-BE49-F238E27FC236}">
                <a16:creationId xmlns:a16="http://schemas.microsoft.com/office/drawing/2014/main" id="{C0520A24-BF1E-8B91-50CB-C7852AA79423}"/>
              </a:ext>
            </a:extLst>
          </p:cNvPr>
          <p:cNvSpPr/>
          <p:nvPr/>
        </p:nvSpPr>
        <p:spPr>
          <a:xfrm>
            <a:off x="4914004" y="2419686"/>
            <a:ext cx="1181996" cy="9359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9027029-166A-69D7-F8DD-30BF931C0058}"/>
              </a:ext>
            </a:extLst>
          </p:cNvPr>
          <p:cNvSpPr/>
          <p:nvPr/>
        </p:nvSpPr>
        <p:spPr>
          <a:xfrm>
            <a:off x="428099" y="3729044"/>
            <a:ext cx="933976" cy="1395404"/>
          </a:xfrm>
          <a:custGeom>
            <a:avLst/>
            <a:gdLst>
              <a:gd name="connsiteX0" fmla="*/ 933976 w 933976"/>
              <a:gd name="connsiteY0" fmla="*/ 4754 h 1395404"/>
              <a:gd name="connsiteX1" fmla="*/ 10051 w 933976"/>
              <a:gd name="connsiteY1" fmla="*/ 214304 h 1395404"/>
              <a:gd name="connsiteX2" fmla="*/ 524401 w 933976"/>
              <a:gd name="connsiteY2" fmla="*/ 1395404 h 1395404"/>
            </a:gdLst>
            <a:ahLst/>
            <a:cxnLst>
              <a:cxn ang="0">
                <a:pos x="connsiteX0" y="connsiteY0"/>
              </a:cxn>
              <a:cxn ang="0">
                <a:pos x="connsiteX1" y="connsiteY1"/>
              </a:cxn>
              <a:cxn ang="0">
                <a:pos x="connsiteX2" y="connsiteY2"/>
              </a:cxn>
            </a:cxnLst>
            <a:rect l="l" t="t" r="r" b="b"/>
            <a:pathLst>
              <a:path w="933976" h="1395404">
                <a:moveTo>
                  <a:pt x="933976" y="4754"/>
                </a:moveTo>
                <a:cubicBezTo>
                  <a:pt x="506144" y="-6359"/>
                  <a:pt x="78313" y="-17471"/>
                  <a:pt x="10051" y="214304"/>
                </a:cubicBezTo>
                <a:cubicBezTo>
                  <a:pt x="-58211" y="446079"/>
                  <a:pt x="233095" y="920741"/>
                  <a:pt x="524401" y="1395404"/>
                </a:cubicBezTo>
              </a:path>
            </a:pathLst>
          </a:custGeom>
          <a:noFill/>
          <a:ln w="57150">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453F229-C862-C393-CEDF-410B2FCC8147}"/>
              </a:ext>
            </a:extLst>
          </p:cNvPr>
          <p:cNvSpPr/>
          <p:nvPr/>
        </p:nvSpPr>
        <p:spPr>
          <a:xfrm>
            <a:off x="247649" y="3105149"/>
            <a:ext cx="714375" cy="2605480"/>
          </a:xfrm>
          <a:custGeom>
            <a:avLst/>
            <a:gdLst>
              <a:gd name="connsiteX0" fmla="*/ 933976 w 933976"/>
              <a:gd name="connsiteY0" fmla="*/ 4754 h 1395404"/>
              <a:gd name="connsiteX1" fmla="*/ 10051 w 933976"/>
              <a:gd name="connsiteY1" fmla="*/ 214304 h 1395404"/>
              <a:gd name="connsiteX2" fmla="*/ 524401 w 933976"/>
              <a:gd name="connsiteY2" fmla="*/ 1395404 h 1395404"/>
            </a:gdLst>
            <a:ahLst/>
            <a:cxnLst>
              <a:cxn ang="0">
                <a:pos x="connsiteX0" y="connsiteY0"/>
              </a:cxn>
              <a:cxn ang="0">
                <a:pos x="connsiteX1" y="connsiteY1"/>
              </a:cxn>
              <a:cxn ang="0">
                <a:pos x="connsiteX2" y="connsiteY2"/>
              </a:cxn>
            </a:cxnLst>
            <a:rect l="l" t="t" r="r" b="b"/>
            <a:pathLst>
              <a:path w="933976" h="1395404">
                <a:moveTo>
                  <a:pt x="933976" y="4754"/>
                </a:moveTo>
                <a:cubicBezTo>
                  <a:pt x="506144" y="-6359"/>
                  <a:pt x="78313" y="-17471"/>
                  <a:pt x="10051" y="214304"/>
                </a:cubicBezTo>
                <a:cubicBezTo>
                  <a:pt x="-58211" y="446079"/>
                  <a:pt x="233095" y="920741"/>
                  <a:pt x="524401" y="1395404"/>
                </a:cubicBezTo>
              </a:path>
            </a:pathLst>
          </a:custGeom>
          <a:noFill/>
          <a:ln w="57150">
            <a:solidFill>
              <a:srgbClr val="FF0000"/>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086D04C-F76F-5310-440A-3EF7C7DEE850}"/>
              </a:ext>
            </a:extLst>
          </p:cNvPr>
          <p:cNvPicPr>
            <a:picLocks noChangeAspect="1"/>
          </p:cNvPicPr>
          <p:nvPr/>
        </p:nvPicPr>
        <p:blipFill>
          <a:blip r:embed="rId4"/>
          <a:srcRect l="40090" t="37361" r="27434" b="51250"/>
          <a:stretch/>
        </p:blipFill>
        <p:spPr>
          <a:xfrm>
            <a:off x="6735082" y="2643195"/>
            <a:ext cx="4192397" cy="1085849"/>
          </a:xfrm>
          <a:prstGeom prst="rect">
            <a:avLst/>
          </a:prstGeom>
        </p:spPr>
      </p:pic>
      <p:sp>
        <p:nvSpPr>
          <p:cNvPr id="19" name="Content Placeholder 2">
            <a:extLst>
              <a:ext uri="{FF2B5EF4-FFF2-40B4-BE49-F238E27FC236}">
                <a16:creationId xmlns:a16="http://schemas.microsoft.com/office/drawing/2014/main" id="{A85C3187-5305-A19D-CE00-AA15793D2BBC}"/>
              </a:ext>
            </a:extLst>
          </p:cNvPr>
          <p:cNvSpPr>
            <a:spLocks noGrp="1"/>
          </p:cNvSpPr>
          <p:nvPr>
            <p:ph idx="1"/>
          </p:nvPr>
        </p:nvSpPr>
        <p:spPr>
          <a:xfrm>
            <a:off x="6162013" y="1592110"/>
            <a:ext cx="5905363" cy="455155"/>
          </a:xfrm>
        </p:spPr>
        <p:txBody>
          <a:bodyPr>
            <a:noAutofit/>
          </a:bodyPr>
          <a:lstStyle/>
          <a:p>
            <a:pPr marL="0" indent="0" algn="ctr">
              <a:buNone/>
            </a:pPr>
            <a:r>
              <a:rPr lang="en-US" dirty="0"/>
              <a:t>Direct estimates (Field) &amp; their variance for stands</a:t>
            </a:r>
          </a:p>
          <a:p>
            <a:pPr marL="0" indent="0" algn="ctr">
              <a:buNone/>
            </a:pPr>
            <a:endParaRPr lang="en-US" dirty="0"/>
          </a:p>
        </p:txBody>
      </p:sp>
      <p:sp>
        <p:nvSpPr>
          <p:cNvPr id="20" name="Content Placeholder 2">
            <a:extLst>
              <a:ext uri="{FF2B5EF4-FFF2-40B4-BE49-F238E27FC236}">
                <a16:creationId xmlns:a16="http://schemas.microsoft.com/office/drawing/2014/main" id="{E2E20285-2B24-B36C-61AC-C8A3BABF0F21}"/>
              </a:ext>
            </a:extLst>
          </p:cNvPr>
          <p:cNvSpPr txBox="1">
            <a:spLocks/>
          </p:cNvSpPr>
          <p:nvPr/>
        </p:nvSpPr>
        <p:spPr>
          <a:xfrm>
            <a:off x="76200" y="1647036"/>
            <a:ext cx="5905363" cy="4551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Field plots in stands, but bad GPS</a:t>
            </a:r>
          </a:p>
        </p:txBody>
      </p:sp>
      <p:sp>
        <p:nvSpPr>
          <p:cNvPr id="7" name="Title 1">
            <a:extLst>
              <a:ext uri="{FF2B5EF4-FFF2-40B4-BE49-F238E27FC236}">
                <a16:creationId xmlns:a16="http://schemas.microsoft.com/office/drawing/2014/main" id="{C8028755-1C56-E566-DE39-F652B662042C}"/>
              </a:ext>
            </a:extLst>
          </p:cNvPr>
          <p:cNvSpPr>
            <a:spLocks noGrp="1"/>
          </p:cNvSpPr>
          <p:nvPr>
            <p:ph type="title"/>
          </p:nvPr>
        </p:nvSpPr>
        <p:spPr>
          <a:xfrm>
            <a:off x="121920" y="0"/>
            <a:ext cx="12070079" cy="1325563"/>
          </a:xfrm>
        </p:spPr>
        <p:txBody>
          <a:bodyPr/>
          <a:lstStyle/>
          <a:p>
            <a:pPr algn="ctr"/>
            <a:r>
              <a:rPr lang="en-US" b="1" dirty="0"/>
              <a:t>Part 3. SAE,  area-level model</a:t>
            </a:r>
          </a:p>
        </p:txBody>
      </p:sp>
    </p:spTree>
    <p:extLst>
      <p:ext uri="{BB962C8B-B14F-4D97-AF65-F5344CB8AC3E}">
        <p14:creationId xmlns:p14="http://schemas.microsoft.com/office/powerpoint/2010/main" val="774052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27E949-5E3E-AEDC-20C9-755F7922FE55}"/>
              </a:ext>
            </a:extLst>
          </p:cNvPr>
          <p:cNvSpPr/>
          <p:nvPr/>
        </p:nvSpPr>
        <p:spPr>
          <a:xfrm>
            <a:off x="182880" y="3429000"/>
            <a:ext cx="11811000" cy="1645920"/>
          </a:xfrm>
          <a:prstGeom prst="rect">
            <a:avLst/>
          </a:prstGeom>
          <a:solidFill>
            <a:srgbClr val="FF99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BB674D-5F0F-3943-0D25-A3B56C162A4E}"/>
                  </a:ext>
                </a:extLst>
              </p:cNvPr>
              <p:cNvSpPr>
                <a:spLocks noGrp="1"/>
              </p:cNvSpPr>
              <p:nvPr>
                <p:ph idx="1"/>
              </p:nvPr>
            </p:nvSpPr>
            <p:spPr>
              <a:xfrm>
                <a:off x="838200" y="1399592"/>
                <a:ext cx="10862388" cy="5321883"/>
              </a:xfrm>
            </p:spPr>
            <p:txBody>
              <a:bodyPr>
                <a:normAutofit/>
              </a:bodyPr>
              <a:lstStyle/>
              <a:p>
                <a:r>
                  <a:rPr lang="en-US" dirty="0"/>
                  <a:t>“Area-level” combine two components</a:t>
                </a:r>
              </a:p>
              <a:p>
                <a:pPr marL="514350" indent="-514350">
                  <a:buFont typeface="+mj-lt"/>
                  <a:buAutoNum type="arabicPeriod"/>
                </a:pPr>
                <a:r>
                  <a:rPr lang="en-US" dirty="0"/>
                  <a:t>Model True mean ~ Auxiliary information</a:t>
                </a:r>
              </a:p>
              <a:p>
                <a:pPr marL="0" indent="0">
                  <a:buNone/>
                </a:pPr>
                <a14:m>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𝑌</m:t>
                            </m:r>
                          </m:e>
                        </m:acc>
                      </m:e>
                      <m:sub>
                        <m:r>
                          <a:rPr lang="es-ES" i="1">
                            <a:latin typeface="Cambria Math" panose="02040503050406030204" pitchFamily="18" charset="0"/>
                          </a:rPr>
                          <m:t>𝑖</m:t>
                        </m:r>
                      </m:sub>
                    </m:sSub>
                    <m:r>
                      <a:rPr lang="en-US" sz="2800" b="1" i="1" smtClean="0">
                        <a:latin typeface="Cambria Math" panose="02040503050406030204" pitchFamily="18" charset="0"/>
                      </a:rPr>
                      <m:t>=</m:t>
                    </m:r>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𝒙</m:t>
                        </m:r>
                      </m:e>
                      <m:sub>
                        <m:r>
                          <a:rPr lang="en-US" sz="2800" b="0" i="1" smtClean="0">
                            <a:latin typeface="Cambria Math" panose="02040503050406030204" pitchFamily="18" charset="0"/>
                          </a:rPr>
                          <m:t>𝑖</m:t>
                        </m:r>
                      </m:sub>
                      <m:sup>
                        <m:r>
                          <a:rPr lang="en-US" sz="2800" b="0" i="1" smtClean="0">
                            <a:latin typeface="Cambria Math" panose="02040503050406030204" pitchFamily="18" charset="0"/>
                          </a:rPr>
                          <m:t>𝑇</m:t>
                        </m:r>
                      </m:sup>
                    </m:sSubSup>
                    <m:r>
                      <a:rPr lang="en-US" sz="2800" b="1" i="1" smtClean="0">
                        <a:latin typeface="Cambria Math" panose="02040503050406030204" pitchFamily="18" charset="0"/>
                      </a:rPr>
                      <m:t>𝜷</m:t>
                    </m:r>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𝑖</m:t>
                        </m:r>
                      </m:sub>
                    </m:sSub>
                  </m:oMath>
                </a14:m>
                <a:r>
                  <a:rPr lang="en-US" sz="2800" b="0" i="1" dirty="0"/>
                  <a:t> 	(we cannot fit this model, we don’t know </a:t>
                </a:r>
                <a14:m>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𝑌</m:t>
                            </m:r>
                          </m:e>
                        </m:acc>
                      </m:e>
                      <m:sub>
                        <m:r>
                          <a:rPr lang="es-ES" i="1">
                            <a:latin typeface="Cambria Math" panose="02040503050406030204" pitchFamily="18" charset="0"/>
                          </a:rPr>
                          <m:t>𝑖</m:t>
                        </m:r>
                      </m:sub>
                    </m:sSub>
                  </m:oMath>
                </a14:m>
                <a:r>
                  <a:rPr lang="en-US" sz="2800" b="0" i="1" dirty="0"/>
                  <a:t>)</a:t>
                </a:r>
              </a:p>
              <a:p>
                <a:pPr marL="0"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𝑣</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p>
              <a:p>
                <a:pPr marL="514350" indent="-514350">
                  <a:buFont typeface="+mj-lt"/>
                  <a:buAutoNum type="arabicPeriod" startAt="2"/>
                </a:pPr>
                <a:r>
                  <a:rPr lang="en-US" dirty="0"/>
                  <a:t>Assumptions about the direct estimator </a:t>
                </a:r>
                <a14:m>
                  <m:oMath xmlns:m="http://schemas.openxmlformats.org/officeDocument/2006/math">
                    <m:sSub>
                      <m:sSubPr>
                        <m:ctrlPr>
                          <a:rPr lang="es-ES" i="1" smtClean="0">
                            <a:latin typeface="Cambria Math" panose="02040503050406030204" pitchFamily="18" charset="0"/>
                          </a:rPr>
                        </m:ctrlPr>
                      </m:sSubPr>
                      <m:e>
                        <m:acc>
                          <m:accPr>
                            <m:chr m:val="̂"/>
                            <m:ctrlPr>
                              <a:rPr lang="es-ES" i="1" smtClean="0">
                                <a:latin typeface="Cambria Math" panose="02040503050406030204" pitchFamily="18" charset="0"/>
                              </a:rPr>
                            </m:ctrlPr>
                          </m:accPr>
                          <m:e>
                            <m:acc>
                              <m:accPr>
                                <m:chr m:val="̅"/>
                                <m:ctrlPr>
                                  <a:rPr lang="es-ES" i="1" smtClean="0">
                                    <a:latin typeface="Cambria Math" panose="02040503050406030204" pitchFamily="18" charset="0"/>
                                  </a:rPr>
                                </m:ctrlPr>
                              </m:accPr>
                              <m:e>
                                <m:r>
                                  <a:rPr lang="es-ES" i="1">
                                    <a:latin typeface="Cambria Math" panose="02040503050406030204" pitchFamily="18" charset="0"/>
                                  </a:rPr>
                                  <m:t>𝑌</m:t>
                                </m:r>
                              </m:e>
                            </m:acc>
                          </m:e>
                        </m:acc>
                      </m:e>
                      <m:sub>
                        <m:r>
                          <a:rPr lang="es-ES" i="1">
                            <a:latin typeface="Cambria Math" panose="02040503050406030204" pitchFamily="18" charset="0"/>
                          </a:rPr>
                          <m:t>𝑖</m:t>
                        </m:r>
                        <m:r>
                          <a:rPr lang="es-ES" b="0" i="1" smtClean="0">
                            <a:latin typeface="Cambria Math" panose="02040503050406030204" pitchFamily="18" charset="0"/>
                          </a:rPr>
                          <m:t>,</m:t>
                        </m:r>
                        <m:r>
                          <a:rPr lang="es-ES" b="0" i="1" smtClean="0">
                            <a:latin typeface="Cambria Math" panose="02040503050406030204" pitchFamily="18" charset="0"/>
                          </a:rPr>
                          <m:t>𝐷</m:t>
                        </m:r>
                      </m:sub>
                    </m:sSub>
                  </m:oMath>
                </a14:m>
                <a:r>
                  <a:rPr lang="en-US" dirty="0"/>
                  <a:t> (e.g. stand exams)</a:t>
                </a:r>
              </a:p>
              <a:p>
                <a:pPr marL="0" indent="0">
                  <a:buNone/>
                </a:pPr>
                <a14:m>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𝑌</m:t>
                            </m:r>
                          </m:e>
                        </m:acc>
                      </m:e>
                      <m:sub>
                        <m:r>
                          <a:rPr lang="es-ES" i="1">
                            <a:latin typeface="Cambria Math" panose="02040503050406030204" pitchFamily="18" charset="0"/>
                          </a:rPr>
                          <m:t>𝑖</m:t>
                        </m:r>
                      </m:sub>
                    </m:sSub>
                    <m:r>
                      <a:rPr lang="en-US" b="1" i="1">
                        <a:latin typeface="Cambria Math" panose="02040503050406030204" pitchFamily="18" charset="0"/>
                      </a:rPr>
                      <m:t>=</m:t>
                    </m:r>
                    <m:sSub>
                      <m:sSubPr>
                        <m:ctrlPr>
                          <a:rPr lang="es-ES" i="1">
                            <a:latin typeface="Cambria Math" panose="02040503050406030204" pitchFamily="18" charset="0"/>
                          </a:rPr>
                        </m:ctrlPr>
                      </m:sSubPr>
                      <m:e>
                        <m:acc>
                          <m:accPr>
                            <m:chr m:val="̂"/>
                            <m:ctrlPr>
                              <a:rPr lang="es-ES" i="1" smtClean="0">
                                <a:latin typeface="Cambria Math" panose="02040503050406030204" pitchFamily="18" charset="0"/>
                              </a:rPr>
                            </m:ctrlPr>
                          </m:accPr>
                          <m:e>
                            <m:acc>
                              <m:accPr>
                                <m:chr m:val="̅"/>
                                <m:ctrlPr>
                                  <a:rPr lang="es-ES" i="1" smtClean="0">
                                    <a:latin typeface="Cambria Math" panose="02040503050406030204" pitchFamily="18" charset="0"/>
                                  </a:rPr>
                                </m:ctrlPr>
                              </m:accPr>
                              <m:e>
                                <m:r>
                                  <a:rPr lang="es-ES" i="1">
                                    <a:latin typeface="Cambria Math" panose="02040503050406030204" pitchFamily="18" charset="0"/>
                                  </a:rPr>
                                  <m:t>𝑌</m:t>
                                </m:r>
                              </m:e>
                            </m:acc>
                          </m:e>
                        </m:acc>
                      </m:e>
                      <m:sub>
                        <m:r>
                          <a:rPr lang="es-ES" i="1">
                            <a:latin typeface="Cambria Math" panose="02040503050406030204" pitchFamily="18" charset="0"/>
                          </a:rPr>
                          <m:t>𝑖</m:t>
                        </m:r>
                        <m:r>
                          <a:rPr lang="es-ES" b="0" i="1" smtClean="0">
                            <a:latin typeface="Cambria Math" panose="02040503050406030204" pitchFamily="18" charset="0"/>
                          </a:rPr>
                          <m:t>,</m:t>
                        </m:r>
                        <m:r>
                          <a:rPr lang="es-ES" b="0" i="1" smtClean="0">
                            <a:latin typeface="Cambria Math" panose="02040503050406030204" pitchFamily="18" charset="0"/>
                          </a:rPr>
                          <m:t>𝐷</m:t>
                        </m:r>
                      </m:sub>
                    </m:sSub>
                    <m:r>
                      <a:rPr lang="es-ES"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𝑖</m:t>
                        </m:r>
                      </m:sub>
                    </m:sSub>
                    <m:r>
                      <a:rPr lang="es-ES" sz="2800" b="0" i="1" smtClean="0">
                        <a:latin typeface="Cambria Math" panose="02040503050406030204" pitchFamily="18" charset="0"/>
                      </a:rPr>
                      <m:t> </m:t>
                    </m:r>
                  </m:oMath>
                </a14:m>
                <a:r>
                  <a:rPr lang="en-US" i="1" dirty="0"/>
                  <a:t>	  	(</a:t>
                </a:r>
                <a14:m>
                  <m:oMath xmlns:m="http://schemas.openxmlformats.org/officeDocument/2006/math">
                    <m:r>
                      <a:rPr lang="es-ES" b="0" i="1" smtClean="0">
                        <a:latin typeface="Cambria Math" panose="02040503050406030204" pitchFamily="18" charset="0"/>
                      </a:rPr>
                      <m:t>𝑒</m:t>
                    </m:r>
                    <m:r>
                      <a:rPr lang="es-ES" b="0" i="1" smtClean="0">
                        <a:latin typeface="Cambria Math" panose="02040503050406030204" pitchFamily="18" charset="0"/>
                      </a:rPr>
                      <m:t>.</m:t>
                    </m:r>
                    <m:r>
                      <a:rPr lang="es-ES" b="0" i="1" smtClean="0">
                        <a:latin typeface="Cambria Math" panose="02040503050406030204" pitchFamily="18" charset="0"/>
                      </a:rPr>
                      <m:t>𝑔</m:t>
                    </m:r>
                    <m:r>
                      <a:rPr lang="es-ES" b="0" i="1" smtClean="0">
                        <a:latin typeface="Cambria Math" panose="02040503050406030204" pitchFamily="18" charset="0"/>
                      </a:rPr>
                      <m:t>.</m:t>
                    </m:r>
                    <m:r>
                      <a:rPr lang="es-ES" b="1" i="1" smtClean="0">
                        <a:latin typeface="Cambria Math" panose="02040503050406030204" pitchFamily="18" charset="0"/>
                      </a:rPr>
                      <m:t>  </m:t>
                    </m:r>
                    <m:sSub>
                      <m:sSubPr>
                        <m:ctrlPr>
                          <a:rPr lang="en-US" b="1"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𝑖</m:t>
                        </m:r>
                      </m:sub>
                    </m:sSub>
                  </m:oMath>
                </a14:m>
                <a:r>
                  <a:rPr lang="en-US" i="1" dirty="0"/>
                  <a:t> this holds for large samples in SRS)</a:t>
                </a:r>
                <a:endParaRPr lang="en-US" dirty="0"/>
              </a:p>
              <a:p>
                <a:pPr marL="0"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(0, </m:t>
                    </m:r>
                    <m:sSubSup>
                      <m:sSubSupPr>
                        <m:ctrlPr>
                          <a:rPr lang="en-US" i="1">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𝜓</m:t>
                        </m:r>
                      </m:e>
                      <m:sub>
                        <m:r>
                          <a:rPr lang="es-ES" b="0" i="1" smtClean="0">
                            <a:latin typeface="Cambria Math" panose="02040503050406030204" pitchFamily="18" charset="0"/>
                          </a:rPr>
                          <m:t>𝑖</m:t>
                        </m:r>
                      </m:sub>
                      <m:sup>
                        <m:r>
                          <a:rPr lang="en-US" i="1">
                            <a:latin typeface="Cambria Math" panose="02040503050406030204" pitchFamily="18" charset="0"/>
                          </a:rPr>
                          <m:t>2</m:t>
                        </m:r>
                      </m:sup>
                    </m:sSubSup>
                    <m:r>
                      <a:rPr lang="en-US" i="1">
                        <a:latin typeface="Cambria Math" panose="02040503050406030204" pitchFamily="18" charset="0"/>
                      </a:rPr>
                      <m:t>)</m:t>
                    </m:r>
                  </m:oMath>
                </a14:m>
                <a:r>
                  <a:rPr lang="en-US" dirty="0"/>
                  <a:t>  	</a:t>
                </a:r>
                <a:r>
                  <a:rPr lang="es-ES" i="1" dirty="0"/>
                  <a:t>(</a:t>
                </a:r>
                <a14:m>
                  <m:oMath xmlns:m="http://schemas.openxmlformats.org/officeDocument/2006/math">
                    <m:r>
                      <a:rPr lang="es-ES" i="1">
                        <a:latin typeface="Cambria Math" panose="02040503050406030204" pitchFamily="18" charset="0"/>
                      </a:rPr>
                      <m:t>𝑊𝑒</m:t>
                    </m:r>
                    <m:r>
                      <a:rPr lang="es-ES" i="1">
                        <a:latin typeface="Cambria Math" panose="02040503050406030204" pitchFamily="18" charset="0"/>
                      </a:rPr>
                      <m:t> </m:t>
                    </m:r>
                    <m:r>
                      <a:rPr lang="es-ES" i="1">
                        <a:latin typeface="Cambria Math" panose="02040503050406030204" pitchFamily="18" charset="0"/>
                      </a:rPr>
                      <m:t>𝑒𝑠𝑡𝑖𝑚𝑎𝑡𝑒</m:t>
                    </m:r>
                  </m:oMath>
                </a14:m>
                <a:r>
                  <a:rPr lang="en-US" i="1"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𝜓</m:t>
                        </m:r>
                      </m:e>
                      <m:sub>
                        <m:r>
                          <a:rPr lang="es-ES" i="1">
                            <a:latin typeface="Cambria Math" panose="02040503050406030204" pitchFamily="18" charset="0"/>
                          </a:rPr>
                          <m:t>𝑖</m:t>
                        </m:r>
                      </m:sub>
                      <m:sup>
                        <m:r>
                          <a:rPr lang="en-US" i="1">
                            <a:latin typeface="Cambria Math" panose="02040503050406030204" pitchFamily="18" charset="0"/>
                          </a:rPr>
                          <m:t>2</m:t>
                        </m:r>
                      </m:sup>
                    </m:sSubSup>
                  </m:oMath>
                </a14:m>
                <a:r>
                  <a:rPr lang="en-US" i="1" dirty="0"/>
                  <a:t> from sampling theory)</a:t>
                </a:r>
              </a:p>
              <a:p>
                <a:pPr marL="514350" indent="-514350">
                  <a:buFont typeface="+mj-lt"/>
                  <a:buAutoNum type="arabicPeriod" startAt="3"/>
                </a:pPr>
                <a:r>
                  <a:rPr lang="en-US" dirty="0"/>
                  <a:t>Combine 1 and 2</a:t>
                </a:r>
              </a:p>
              <a:p>
                <a:pPr marL="0" lvl="1" indent="0">
                  <a:spcBef>
                    <a:spcPts val="1000"/>
                  </a:spcBef>
                  <a:buNone/>
                </a:pPr>
                <a14:m>
                  <m:oMath xmlns:m="http://schemas.openxmlformats.org/officeDocument/2006/math">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acc>
                              <m:accPr>
                                <m:chr m:val="̅"/>
                                <m:ctrlPr>
                                  <a:rPr lang="es-ES" i="1">
                                    <a:latin typeface="Cambria Math" panose="02040503050406030204" pitchFamily="18" charset="0"/>
                                  </a:rPr>
                                </m:ctrlPr>
                              </m:accPr>
                              <m:e>
                                <m:r>
                                  <a:rPr lang="es-ES" i="1">
                                    <a:latin typeface="Cambria Math" panose="02040503050406030204" pitchFamily="18" charset="0"/>
                                  </a:rPr>
                                  <m:t>𝑌</m:t>
                                </m:r>
                              </m:e>
                            </m:acc>
                          </m:e>
                        </m:acc>
                      </m:e>
                      <m:sub>
                        <m:r>
                          <a:rPr lang="es-ES" i="1">
                            <a:latin typeface="Cambria Math" panose="02040503050406030204" pitchFamily="18" charset="0"/>
                          </a:rPr>
                          <m:t>𝑖</m:t>
                        </m:r>
                      </m:sub>
                    </m:sSub>
                    <m:r>
                      <a:rPr lang="es-ES" b="1" i="1" smtClean="0">
                        <a:latin typeface="Cambria Math" panose="02040503050406030204" pitchFamily="18" charset="0"/>
                      </a:rPr>
                      <m:t>=</m:t>
                    </m:r>
                    <m:sSubSup>
                      <m:sSubSupPr>
                        <m:ctrlPr>
                          <a:rPr lang="en-US" b="1" i="1" smtClean="0">
                            <a:latin typeface="Cambria Math" panose="02040503050406030204" pitchFamily="18" charset="0"/>
                          </a:rPr>
                        </m:ctrlPr>
                      </m:sSubSupPr>
                      <m:e>
                        <m:r>
                          <a:rPr lang="en-US" b="1" i="1" smtClean="0">
                            <a:latin typeface="Cambria Math" panose="02040503050406030204" pitchFamily="18" charset="0"/>
                          </a:rPr>
                          <m:t>𝒙</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r>
                      <a:rPr lang="en-US" b="1" i="1" smtClean="0">
                        <a:latin typeface="Cambria Math" panose="02040503050406030204" pitchFamily="18" charset="0"/>
                      </a:rPr>
                      <m:t>𝜷</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s-ES" b="1" i="1" smtClean="0">
                        <a:latin typeface="Cambria Math" panose="02040503050406030204" pitchFamily="18" charset="0"/>
                      </a:rPr>
                      <m:t>+</m:t>
                    </m:r>
                    <m:sSub>
                      <m:sSubPr>
                        <m:ctrlPr>
                          <a:rPr lang="en-US" b="1"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oMath>
                </a14:m>
                <a:r>
                  <a:rPr lang="en-US" i="1" dirty="0"/>
                  <a:t>      </a:t>
                </a:r>
                <a:r>
                  <a:rPr lang="en-US" sz="2800" i="1" dirty="0"/>
                  <a:t>(</a:t>
                </a:r>
                <a14:m>
                  <m:oMath xmlns:m="http://schemas.openxmlformats.org/officeDocument/2006/math">
                    <m:r>
                      <a:rPr lang="es-ES" sz="2800" i="1">
                        <a:latin typeface="Cambria Math" panose="02040503050406030204" pitchFamily="18" charset="0"/>
                      </a:rPr>
                      <m:t>𝑁𝑜𝑡𝑒</m:t>
                    </m:r>
                    <m:r>
                      <a:rPr lang="es-ES" sz="2800" i="1">
                        <a:latin typeface="Cambria Math" panose="02040503050406030204" pitchFamily="18" charset="0"/>
                      </a:rPr>
                      <m:t>:</m:t>
                    </m:r>
                    <m:r>
                      <a:rPr lang="es-ES" sz="2800" i="1">
                        <a:latin typeface="Cambria Math" panose="02040503050406030204" pitchFamily="18" charset="0"/>
                      </a:rPr>
                      <m:t>𝑜𝑛𝑙𝑦</m:t>
                    </m:r>
                    <m:r>
                      <a:rPr lang="es-ES" sz="2800" i="1">
                        <a:latin typeface="Cambria Math" panose="02040503050406030204" pitchFamily="18" charset="0"/>
                      </a:rPr>
                      <m:t> </m:t>
                    </m:r>
                    <m:r>
                      <a:rPr lang="es-ES" sz="2800" i="1">
                        <a:latin typeface="Cambria Math" panose="02040503050406030204" pitchFamily="18" charset="0"/>
                      </a:rPr>
                      <m:t>𝑜𝑛𝑒</m:t>
                    </m:r>
                    <m:r>
                      <a:rPr lang="es-ES" sz="2800" i="1">
                        <a:latin typeface="Cambria Math" panose="02040503050406030204" pitchFamily="18" charset="0"/>
                      </a:rPr>
                      <m:t> </m:t>
                    </m:r>
                    <m:r>
                      <a:rPr lang="es-ES" sz="2800" i="1">
                        <a:latin typeface="Cambria Math" panose="02040503050406030204" pitchFamily="18" charset="0"/>
                      </a:rPr>
                      <m:t>𝑖𝑛𝑑𝑒𝑥</m:t>
                    </m:r>
                    <m:r>
                      <a:rPr lang="es-ES" sz="2800" i="1">
                        <a:latin typeface="Cambria Math" panose="02040503050406030204" pitchFamily="18" charset="0"/>
                      </a:rPr>
                      <m:t> </m:t>
                    </m:r>
                    <m:r>
                      <a:rPr lang="es-ES" sz="2800" i="1">
                        <a:latin typeface="Cambria Math" panose="02040503050406030204" pitchFamily="18" charset="0"/>
                      </a:rPr>
                      <m:t>𝑓𝑜𝑟</m:t>
                    </m:r>
                    <m:r>
                      <a:rPr lang="es-ES" sz="2800" i="1">
                        <a:latin typeface="Cambria Math" panose="02040503050406030204" pitchFamily="18" charset="0"/>
                      </a:rPr>
                      <m:t> </m:t>
                    </m:r>
                    <m:r>
                      <a:rPr lang="es-ES" sz="2800" i="1">
                        <a:latin typeface="Cambria Math" panose="02040503050406030204" pitchFamily="18" charset="0"/>
                      </a:rPr>
                      <m:t>𝑏𝑜𝑡h</m:t>
                    </m:r>
                    <m:r>
                      <a:rPr lang="es-E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𝑖</m:t>
                        </m:r>
                      </m:sub>
                    </m:sSub>
                    <m:r>
                      <m:rPr>
                        <m:nor/>
                      </m:rPr>
                      <a:rPr lang="es-ES" sz="2800" i="1"/>
                      <m:t> </m:t>
                    </m:r>
                    <m:r>
                      <m:rPr>
                        <m:nor/>
                      </m:rPr>
                      <a:rPr lang="es-ES" sz="2800" i="1"/>
                      <m:t>and</m:t>
                    </m:r>
                    <m:r>
                      <a:rPr lang="es-E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𝑖</m:t>
                        </m:r>
                      </m:sub>
                    </m:sSub>
                    <m:r>
                      <a:rPr lang="es-ES" sz="2800" i="1">
                        <a:latin typeface="Cambria Math" panose="02040503050406030204" pitchFamily="18" charset="0"/>
                      </a:rPr>
                      <m:t>,</m:t>
                    </m:r>
                    <m:r>
                      <m:rPr>
                        <m:nor/>
                      </m:rPr>
                      <a:rPr lang="en-US" sz="2800" i="1" dirty="0"/>
                      <m:t>but</m:t>
                    </m:r>
                    <m:r>
                      <m:rPr>
                        <m:nor/>
                      </m:rPr>
                      <a:rPr lang="en-US" sz="2800" i="1" dirty="0"/>
                      <m:t> </m:t>
                    </m:r>
                  </m:oMath>
                </a14:m>
                <a:endParaRPr lang="es-ES" sz="2800" i="1" dirty="0"/>
              </a:p>
              <a:p>
                <a:pPr marL="0" lvl="1" indent="0">
                  <a:spcBef>
                    <a:spcPts val="1000"/>
                  </a:spcBef>
                  <a:buNone/>
                </a:pPr>
                <a:r>
                  <a:rPr lang="es-ES" sz="2800" i="1" dirty="0"/>
                  <a:t>				</a:t>
                </a:r>
                <a14:m>
                  <m:oMath xmlns:m="http://schemas.openxmlformats.org/officeDocument/2006/math">
                    <m:r>
                      <m:rPr>
                        <m:nor/>
                      </m:rPr>
                      <a:rPr lang="en-US" sz="2800" i="1" dirty="0" smtClean="0"/>
                      <m:t>we</m:t>
                    </m:r>
                    <m:r>
                      <m:rPr>
                        <m:nor/>
                      </m:rPr>
                      <a:rPr lang="en-US" sz="2800" i="1" dirty="0" smtClean="0"/>
                      <m:t> </m:t>
                    </m:r>
                    <m:r>
                      <m:rPr>
                        <m:nor/>
                      </m:rPr>
                      <a:rPr lang="en-US" sz="2800" i="1" dirty="0" smtClean="0"/>
                      <m:t>can</m:t>
                    </m:r>
                    <m:r>
                      <m:rPr>
                        <m:nor/>
                      </m:rPr>
                      <a:rPr lang="en-US" sz="2800" i="1" dirty="0" smtClean="0"/>
                      <m:t> </m:t>
                    </m:r>
                    <m:r>
                      <a:rPr lang="es-ES" sz="2800" i="1">
                        <a:latin typeface="Cambria Math" panose="02040503050406030204" pitchFamily="18" charset="0"/>
                      </a:rPr>
                      <m:t>𝑒𝑠𝑡𝑖𝑚𝑎𝑡𝑒</m:t>
                    </m:r>
                    <m:r>
                      <a:rPr lang="es-ES" sz="2800" i="1">
                        <a:latin typeface="Cambria Math" panose="02040503050406030204" pitchFamily="18" charset="0"/>
                      </a:rPr>
                      <m:t> </m:t>
                    </m:r>
                    <m:sSubSup>
                      <m:sSubSupPr>
                        <m:ctrlPr>
                          <a:rPr lang="en-US" sz="2800" i="1">
                            <a:latin typeface="Cambria Math" panose="02040503050406030204" pitchFamily="18" charset="0"/>
                          </a:rPr>
                        </m:ctrlPr>
                      </m:sSubSupPr>
                      <m:e>
                        <m:r>
                          <a:rPr lang="en-US" sz="2800" i="1">
                            <a:latin typeface="Cambria Math" panose="02040503050406030204" pitchFamily="18" charset="0"/>
                          </a:rPr>
                          <m:t>𝜓</m:t>
                        </m:r>
                      </m:e>
                      <m:sub>
                        <m:r>
                          <a:rPr lang="es-ES" sz="2800" i="1">
                            <a:latin typeface="Cambria Math" panose="02040503050406030204" pitchFamily="18" charset="0"/>
                          </a:rPr>
                          <m:t>𝑖</m:t>
                        </m:r>
                      </m:sub>
                      <m:sup>
                        <m:r>
                          <a:rPr lang="en-US" sz="2800" i="1">
                            <a:latin typeface="Cambria Math" panose="02040503050406030204" pitchFamily="18" charset="0"/>
                          </a:rPr>
                          <m:t>2</m:t>
                        </m:r>
                      </m:sup>
                    </m:sSubSup>
                    <m:r>
                      <m:rPr>
                        <m:nor/>
                      </m:rPr>
                      <a:rPr lang="en-US" sz="2800" i="1" dirty="0"/>
                      <m:t> </m:t>
                    </m:r>
                    <m:r>
                      <m:rPr>
                        <m:nor/>
                      </m:rPr>
                      <a:rPr lang="en-US" sz="2800" i="1" dirty="0"/>
                      <m:t>and</m:t>
                    </m:r>
                    <m:r>
                      <m:rPr>
                        <m:nor/>
                      </m:rPr>
                      <a:rPr lang="en-US" sz="2800" i="1" dirty="0"/>
                      <m:t> </m:t>
                    </m:r>
                    <m:r>
                      <m:rPr>
                        <m:nor/>
                      </m:rPr>
                      <a:rPr lang="en-US" sz="2800" i="1" dirty="0"/>
                      <m:t>separate</m:t>
                    </m:r>
                    <m:r>
                      <m:rPr>
                        <m:nor/>
                      </m:rPr>
                      <a:rPr lang="en-US" sz="2800" i="1" dirty="0"/>
                      <m:t> </m:t>
                    </m:r>
                    <m:r>
                      <m:rPr>
                        <m:nor/>
                      </m:rPr>
                      <a:rPr lang="es-ES" sz="2800" b="0" i="1" dirty="0" smtClean="0"/>
                      <m:t>it</m:t>
                    </m:r>
                    <m:r>
                      <m:rPr>
                        <m:nor/>
                      </m:rPr>
                      <a:rPr lang="es-ES" sz="2800" b="0" i="1" dirty="0" smtClean="0"/>
                      <m:t> </m:t>
                    </m:r>
                    <m:r>
                      <m:rPr>
                        <m:nor/>
                      </m:rPr>
                      <a:rPr lang="es-ES" sz="2800" b="0" i="1" dirty="0" smtClean="0"/>
                      <m:t>from</m:t>
                    </m:r>
                    <m:r>
                      <m:rPr>
                        <m:nor/>
                      </m:rPr>
                      <a:rPr lang="es-ES" sz="2800" b="0" i="1" dirty="0" smtClean="0"/>
                      <m:t> </m:t>
                    </m:r>
                    <m:sSubSup>
                      <m:sSubSupPr>
                        <m:ctrlPr>
                          <a:rPr lang="en-US" sz="2800" i="1">
                            <a:latin typeface="Cambria Math" panose="02040503050406030204" pitchFamily="18" charset="0"/>
                          </a:rPr>
                        </m:ctrlPr>
                      </m:sSubSupPr>
                      <m:e>
                        <m:r>
                          <a:rPr lang="en-US" sz="2800" i="1">
                            <a:latin typeface="Cambria Math" panose="02040503050406030204" pitchFamily="18" charset="0"/>
                          </a:rPr>
                          <m:t>𝜎</m:t>
                        </m:r>
                      </m:e>
                      <m:sub>
                        <m:r>
                          <a:rPr lang="en-US" sz="2800" i="1">
                            <a:latin typeface="Cambria Math" panose="02040503050406030204" pitchFamily="18" charset="0"/>
                          </a:rPr>
                          <m:t>𝑣</m:t>
                        </m:r>
                      </m:sub>
                      <m:sup>
                        <m:r>
                          <a:rPr lang="en-US" sz="2800" i="1">
                            <a:latin typeface="Cambria Math" panose="02040503050406030204" pitchFamily="18" charset="0"/>
                          </a:rPr>
                          <m:t>2</m:t>
                        </m:r>
                      </m:sup>
                    </m:sSubSup>
                  </m:oMath>
                </a14:m>
                <a:r>
                  <a:rPr lang="en-US" sz="2800" i="1" dirty="0"/>
                  <a:t>)</a:t>
                </a:r>
              </a:p>
              <a:p>
                <a:pPr marL="0" lvl="1" indent="0">
                  <a:spcBef>
                    <a:spcPts val="1000"/>
                  </a:spcBef>
                  <a:buNone/>
                </a:pPr>
                <a:endParaRPr lang="es-ES" sz="2800" i="1"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52BB674D-5F0F-3943-0D25-A3B56C162A4E}"/>
                  </a:ext>
                </a:extLst>
              </p:cNvPr>
              <p:cNvSpPr>
                <a:spLocks noGrp="1" noRot="1" noChangeAspect="1" noMove="1" noResize="1" noEditPoints="1" noAdjustHandles="1" noChangeArrowheads="1" noChangeShapeType="1" noTextEdit="1"/>
              </p:cNvSpPr>
              <p:nvPr>
                <p:ph idx="1"/>
              </p:nvPr>
            </p:nvSpPr>
            <p:spPr>
              <a:xfrm>
                <a:off x="838200" y="1399592"/>
                <a:ext cx="10862388" cy="5321883"/>
              </a:xfrm>
              <a:blipFill>
                <a:blip r:embed="rId2"/>
                <a:stretch>
                  <a:fillRect l="-1179" t="-2062" b="-309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01E648E-B55E-B594-4331-A5559DFE7C43}"/>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18EE0DB4-0293-9B06-D376-0F51603AD2D2}"/>
              </a:ext>
            </a:extLst>
          </p:cNvPr>
          <p:cNvSpPr>
            <a:spLocks noGrp="1"/>
          </p:cNvSpPr>
          <p:nvPr>
            <p:ph type="sldNum" sz="quarter" idx="12"/>
          </p:nvPr>
        </p:nvSpPr>
        <p:spPr/>
        <p:txBody>
          <a:bodyPr/>
          <a:lstStyle/>
          <a:p>
            <a:fld id="{A1B5AB9F-B15C-43D9-954B-83BE00AF48AD}" type="slidenum">
              <a:rPr lang="en-US" smtClean="0"/>
              <a:t>38</a:t>
            </a:fld>
            <a:endParaRPr lang="en-US"/>
          </a:p>
        </p:txBody>
      </p:sp>
      <p:sp>
        <p:nvSpPr>
          <p:cNvPr id="9" name="Title 1">
            <a:extLst>
              <a:ext uri="{FF2B5EF4-FFF2-40B4-BE49-F238E27FC236}">
                <a16:creationId xmlns:a16="http://schemas.microsoft.com/office/drawing/2014/main" id="{419BC63C-891E-9E02-2928-32C86D1B9052}"/>
              </a:ext>
            </a:extLst>
          </p:cNvPr>
          <p:cNvSpPr>
            <a:spLocks noGrp="1"/>
          </p:cNvSpPr>
          <p:nvPr>
            <p:ph type="title"/>
          </p:nvPr>
        </p:nvSpPr>
        <p:spPr>
          <a:xfrm>
            <a:off x="121920" y="0"/>
            <a:ext cx="12070079" cy="1325563"/>
          </a:xfrm>
        </p:spPr>
        <p:txBody>
          <a:bodyPr/>
          <a:lstStyle/>
          <a:p>
            <a:pPr algn="ctr"/>
            <a:r>
              <a:rPr lang="en-US" b="1" dirty="0"/>
              <a:t>Part 3. SAE,  area-level model</a:t>
            </a:r>
          </a:p>
        </p:txBody>
      </p:sp>
    </p:spTree>
    <p:extLst>
      <p:ext uri="{BB962C8B-B14F-4D97-AF65-F5344CB8AC3E}">
        <p14:creationId xmlns:p14="http://schemas.microsoft.com/office/powerpoint/2010/main" val="3629545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4E9ECD-209C-D1E8-80CF-5E7F6DE00A4A}"/>
                  </a:ext>
                </a:extLst>
              </p:cNvPr>
              <p:cNvSpPr>
                <a:spLocks noGrp="1"/>
              </p:cNvSpPr>
              <p:nvPr>
                <p:ph idx="1"/>
              </p:nvPr>
            </p:nvSpPr>
            <p:spPr>
              <a:xfrm>
                <a:off x="838200" y="1825625"/>
                <a:ext cx="10515600" cy="2865825"/>
              </a:xfrm>
            </p:spPr>
            <p:txBody>
              <a:bodyPr>
                <a:noAutofit/>
              </a:bodyPr>
              <a:lstStyle/>
              <a:p>
                <a:r>
                  <a:rPr lang="en-US" dirty="0"/>
                  <a:t>We obtain </a:t>
                </a:r>
                <a14:m>
                  <m:oMath xmlns:m="http://schemas.openxmlformats.org/officeDocument/2006/math">
                    <m:acc>
                      <m:accPr>
                        <m:chr m:val="̂"/>
                        <m:ctrlPr>
                          <a:rPr lang="en-US" b="0" i="1" smtClean="0">
                            <a:latin typeface="Cambria Math" panose="02040503050406030204" pitchFamily="18" charset="0"/>
                          </a:rPr>
                        </m:ctrlPr>
                      </m:accPr>
                      <m:e>
                        <m:r>
                          <a:rPr lang="en-US" b="1" i="1">
                            <a:latin typeface="Cambria Math" panose="02040503050406030204" pitchFamily="18" charset="0"/>
                          </a:rPr>
                          <m:t>𝜷</m:t>
                        </m:r>
                      </m:e>
                    </m:acc>
                  </m:oMath>
                </a14:m>
                <a:r>
                  <a:rPr lang="en-US" dirty="0"/>
                  <a:t> and </a:t>
                </a:r>
                <a14:m>
                  <m:oMath xmlns:m="http://schemas.openxmlformats.org/officeDocument/2006/math">
                    <m:sSubSup>
                      <m:sSubSupPr>
                        <m:ctrlPr>
                          <a:rPr lang="en-US" i="1">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𝑣</m:t>
                        </m:r>
                      </m:sub>
                      <m:sup>
                        <m:r>
                          <a:rPr lang="en-US" i="1">
                            <a:latin typeface="Cambria Math" panose="02040503050406030204" pitchFamily="18" charset="0"/>
                          </a:rPr>
                          <m:t>2</m:t>
                        </m:r>
                      </m:sup>
                    </m:sSubSup>
                  </m:oMath>
                </a14:m>
                <a:r>
                  <a:rPr lang="en-US" dirty="0"/>
                  <a:t> using, for example, REML</a:t>
                </a:r>
              </a:p>
              <a:p>
                <a:r>
                  <a:rPr lang="en-US" dirty="0"/>
                  <a:t>One SAE method for this purpose looks like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𝜇</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𝑖</m:t>
                          </m:r>
                        </m:sub>
                      </m:sSub>
                      <m:d>
                        <m:dPr>
                          <m:begChr m:val="["/>
                          <m:endChr m:val="]"/>
                          <m:ctrlPr>
                            <a:rPr lang="en-US" b="0" i="1" smtClean="0">
                              <a:latin typeface="Cambria Math" panose="02040503050406030204" pitchFamily="18" charset="0"/>
                            </a:rPr>
                          </m:ctrlPr>
                        </m:dPr>
                        <m:e>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acc>
                                    <m:accPr>
                                      <m:chr m:val="̅"/>
                                      <m:ctrlPr>
                                        <a:rPr lang="es-ES" i="1">
                                          <a:latin typeface="Cambria Math" panose="02040503050406030204" pitchFamily="18" charset="0"/>
                                        </a:rPr>
                                      </m:ctrlPr>
                                    </m:accPr>
                                    <m:e>
                                      <m:r>
                                        <a:rPr lang="es-ES" i="1">
                                          <a:latin typeface="Cambria Math" panose="02040503050406030204" pitchFamily="18" charset="0"/>
                                        </a:rPr>
                                        <m:t>𝑌</m:t>
                                      </m:r>
                                    </m:e>
                                  </m:acc>
                                </m:e>
                              </m:acc>
                            </m:e>
                            <m:sub>
                              <m:r>
                                <a:rPr lang="es-ES" i="1">
                                  <a:latin typeface="Cambria Math" panose="02040503050406030204" pitchFamily="18" charset="0"/>
                                </a:rPr>
                                <m:t>𝑖</m:t>
                              </m:r>
                              <m:r>
                                <a:rPr lang="es-ES" i="1">
                                  <a:latin typeface="Cambria Math" panose="02040503050406030204" pitchFamily="18" charset="0"/>
                                </a:rPr>
                                <m:t>,</m:t>
                              </m:r>
                              <m:r>
                                <a:rPr lang="es-ES" i="1">
                                  <a:latin typeface="Cambria Math" panose="02040503050406030204" pitchFamily="18" charset="0"/>
                                </a:rPr>
                                <m:t>𝐷</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𝑖</m:t>
                              </m:r>
                            </m:sub>
                          </m:sSub>
                        </m:e>
                      </m:d>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𝒙</m:t>
                          </m:r>
                        </m:e>
                        <m:sub>
                          <m:r>
                            <a:rPr lang="en-US" b="0" i="1" smtClean="0">
                              <a:latin typeface="Cambria Math" panose="02040503050406030204" pitchFamily="18" charset="0"/>
                            </a:rPr>
                            <m:t>𝑖</m:t>
                          </m:r>
                        </m:sub>
                        <m:sup>
                          <m:r>
                            <a:rPr lang="en-US" b="0" i="1" smtClean="0">
                              <a:latin typeface="Cambria Math" panose="02040503050406030204" pitchFamily="18" charset="0"/>
                            </a:rPr>
                            <m:t>𝑇</m:t>
                          </m:r>
                        </m:sup>
                      </m:sSubSup>
                      <m:acc>
                        <m:accPr>
                          <m:chr m:val="̂"/>
                          <m:ctrlPr>
                            <a:rPr lang="en-US" b="0" i="1" smtClean="0">
                              <a:latin typeface="Cambria Math" panose="02040503050406030204" pitchFamily="18" charset="0"/>
                            </a:rPr>
                          </m:ctrlPr>
                        </m:accPr>
                        <m:e>
                          <m:r>
                            <a:rPr lang="en-US" b="1" i="1">
                              <a:latin typeface="Cambria Math" panose="02040503050406030204" pitchFamily="18" charset="0"/>
                            </a:rPr>
                            <m:t>𝜷</m:t>
                          </m:r>
                        </m:e>
                      </m:acc>
                    </m:oMath>
                  </m:oMathPara>
                </a14:m>
                <a:endParaRPr lang="en-US" b="1" dirty="0"/>
              </a:p>
              <a:p>
                <a:pPr marL="0" indent="0">
                  <a:buNone/>
                </a:pPr>
                <a:endParaRPr lang="en-US" dirty="0"/>
              </a:p>
              <a:p>
                <a:pPr marL="0" indent="0">
                  <a:buNone/>
                </a:pPr>
                <a:r>
                  <a:rPr lang="en-US" dirty="0"/>
                  <a:t>1. A direct estimator with large variance and small bias</a:t>
                </a:r>
              </a:p>
              <a:p>
                <a:pPr lvl="1"/>
                <a:r>
                  <a:rPr lang="en-US" dirty="0"/>
                  <a:t>The sample mean</a:t>
                </a:r>
              </a:p>
              <a:p>
                <a:pPr marL="0" indent="0">
                  <a:buNone/>
                </a:pPr>
                <a:r>
                  <a:rPr lang="en-US" dirty="0"/>
                  <a:t>2. An indirect estimator with small variance and (likely) large bias</a:t>
                </a:r>
              </a:p>
              <a:p>
                <a:pPr lvl="1"/>
                <a:r>
                  <a:rPr lang="en-US" dirty="0"/>
                  <a:t>The predicted mean using only fixed-effects</a:t>
                </a:r>
              </a:p>
            </p:txBody>
          </p:sp>
        </mc:Choice>
        <mc:Fallback xmlns="">
          <p:sp>
            <p:nvSpPr>
              <p:cNvPr id="3" name="Content Placeholder 2">
                <a:extLst>
                  <a:ext uri="{FF2B5EF4-FFF2-40B4-BE49-F238E27FC236}">
                    <a16:creationId xmlns:a16="http://schemas.microsoft.com/office/drawing/2014/main" id="{C14E9ECD-209C-D1E8-80CF-5E7F6DE00A4A}"/>
                  </a:ext>
                </a:extLst>
              </p:cNvPr>
              <p:cNvSpPr>
                <a:spLocks noGrp="1" noRot="1" noChangeAspect="1" noMove="1" noResize="1" noEditPoints="1" noAdjustHandles="1" noChangeArrowheads="1" noChangeShapeType="1" noTextEdit="1"/>
              </p:cNvSpPr>
              <p:nvPr>
                <p:ph idx="1"/>
              </p:nvPr>
            </p:nvSpPr>
            <p:spPr>
              <a:xfrm>
                <a:off x="838200" y="1825625"/>
                <a:ext cx="10515600" cy="2865825"/>
              </a:xfrm>
              <a:blipFill>
                <a:blip r:embed="rId2"/>
                <a:stretch>
                  <a:fillRect l="-1217" t="-2760" b="-407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05BE41D-D2F6-18B7-13C8-E2789F38FE4A}"/>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1C551515-DDE3-5CE2-2357-CDBD347A2E1F}"/>
              </a:ext>
            </a:extLst>
          </p:cNvPr>
          <p:cNvSpPr>
            <a:spLocks noGrp="1"/>
          </p:cNvSpPr>
          <p:nvPr>
            <p:ph type="sldNum" sz="quarter" idx="12"/>
          </p:nvPr>
        </p:nvSpPr>
        <p:spPr/>
        <p:txBody>
          <a:bodyPr/>
          <a:lstStyle/>
          <a:p>
            <a:fld id="{A1B5AB9F-B15C-43D9-954B-83BE00AF48AD}" type="slidenum">
              <a:rPr lang="en-US" smtClean="0"/>
              <a:t>39</a:t>
            </a:fld>
            <a:endParaRPr lang="en-US"/>
          </a:p>
        </p:txBody>
      </p:sp>
      <p:grpSp>
        <p:nvGrpSpPr>
          <p:cNvPr id="18" name="Group 17">
            <a:extLst>
              <a:ext uri="{FF2B5EF4-FFF2-40B4-BE49-F238E27FC236}">
                <a16:creationId xmlns:a16="http://schemas.microsoft.com/office/drawing/2014/main" id="{A42A982D-E66C-1A77-F77A-FAFC9E1A9B61}"/>
              </a:ext>
            </a:extLst>
          </p:cNvPr>
          <p:cNvGrpSpPr/>
          <p:nvPr/>
        </p:nvGrpSpPr>
        <p:grpSpPr>
          <a:xfrm>
            <a:off x="7618357" y="3030266"/>
            <a:ext cx="679268" cy="296091"/>
            <a:chOff x="8516983" y="3257006"/>
            <a:chExt cx="679268" cy="296091"/>
          </a:xfrm>
        </p:grpSpPr>
        <p:cxnSp>
          <p:nvCxnSpPr>
            <p:cNvPr id="7" name="Straight Connector 6">
              <a:extLst>
                <a:ext uri="{FF2B5EF4-FFF2-40B4-BE49-F238E27FC236}">
                  <a16:creationId xmlns:a16="http://schemas.microsoft.com/office/drawing/2014/main" id="{ECE47E29-7238-F46E-24D5-03BCA8673DCF}"/>
                </a:ext>
              </a:extLst>
            </p:cNvPr>
            <p:cNvCxnSpPr/>
            <p:nvPr/>
          </p:nvCxnSpPr>
          <p:spPr>
            <a:xfrm>
              <a:off x="8516983" y="3257006"/>
              <a:ext cx="0" cy="296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FAE353-41E0-8FC3-E4BC-FECE970A919A}"/>
                </a:ext>
              </a:extLst>
            </p:cNvPr>
            <p:cNvCxnSpPr>
              <a:cxnSpLocks/>
            </p:cNvCxnSpPr>
            <p:nvPr/>
          </p:nvCxnSpPr>
          <p:spPr>
            <a:xfrm flipH="1">
              <a:off x="8516983" y="3553097"/>
              <a:ext cx="6792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F8F535-2638-37DF-CC1F-69E6551173C8}"/>
                </a:ext>
              </a:extLst>
            </p:cNvPr>
            <p:cNvCxnSpPr>
              <a:cxnSpLocks/>
            </p:cNvCxnSpPr>
            <p:nvPr/>
          </p:nvCxnSpPr>
          <p:spPr>
            <a:xfrm>
              <a:off x="9196251" y="3257006"/>
              <a:ext cx="0" cy="29609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8F8206A-DD9B-8292-1221-AECCA28ECCE5}"/>
              </a:ext>
            </a:extLst>
          </p:cNvPr>
          <p:cNvGrpSpPr/>
          <p:nvPr/>
        </p:nvGrpSpPr>
        <p:grpSpPr>
          <a:xfrm>
            <a:off x="5259217" y="3143580"/>
            <a:ext cx="561739" cy="198017"/>
            <a:chOff x="4979125" y="3276600"/>
            <a:chExt cx="1674224" cy="304800"/>
          </a:xfrm>
        </p:grpSpPr>
        <p:cxnSp>
          <p:nvCxnSpPr>
            <p:cNvPr id="30" name="Straight Connector 29">
              <a:extLst>
                <a:ext uri="{FF2B5EF4-FFF2-40B4-BE49-F238E27FC236}">
                  <a16:creationId xmlns:a16="http://schemas.microsoft.com/office/drawing/2014/main" id="{967CB666-8A3A-A634-0BF7-9AC64C50B949}"/>
                </a:ext>
              </a:extLst>
            </p:cNvPr>
            <p:cNvCxnSpPr>
              <a:cxnSpLocks/>
            </p:cNvCxnSpPr>
            <p:nvPr/>
          </p:nvCxnSpPr>
          <p:spPr>
            <a:xfrm>
              <a:off x="4979125" y="3276600"/>
              <a:ext cx="0" cy="296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5B4555-82B8-1B62-FC8E-3371AC81FB53}"/>
                </a:ext>
              </a:extLst>
            </p:cNvPr>
            <p:cNvCxnSpPr>
              <a:cxnSpLocks/>
            </p:cNvCxnSpPr>
            <p:nvPr/>
          </p:nvCxnSpPr>
          <p:spPr>
            <a:xfrm flipH="1">
              <a:off x="4979125" y="3572691"/>
              <a:ext cx="16742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862821A-923B-60F6-7C00-103FE54F6576}"/>
                </a:ext>
              </a:extLst>
            </p:cNvPr>
            <p:cNvCxnSpPr>
              <a:cxnSpLocks/>
            </p:cNvCxnSpPr>
            <p:nvPr/>
          </p:nvCxnSpPr>
          <p:spPr>
            <a:xfrm flipV="1">
              <a:off x="6653349" y="3294018"/>
              <a:ext cx="0" cy="2873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B1CC24E-CE59-579C-873C-79C5D5FA7E9C}"/>
              </a:ext>
            </a:extLst>
          </p:cNvPr>
          <p:cNvSpPr txBox="1"/>
          <p:nvPr/>
        </p:nvSpPr>
        <p:spPr>
          <a:xfrm>
            <a:off x="5318711" y="3358628"/>
            <a:ext cx="442750" cy="369332"/>
          </a:xfrm>
          <a:prstGeom prst="rect">
            <a:avLst/>
          </a:prstGeom>
          <a:noFill/>
        </p:spPr>
        <p:txBody>
          <a:bodyPr wrap="none" rtlCol="0">
            <a:spAutoFit/>
          </a:bodyPr>
          <a:lstStyle/>
          <a:p>
            <a:r>
              <a:rPr lang="en-US"/>
              <a:t>(1)</a:t>
            </a:r>
          </a:p>
        </p:txBody>
      </p:sp>
      <p:sp>
        <p:nvSpPr>
          <p:cNvPr id="34" name="TextBox 33">
            <a:extLst>
              <a:ext uri="{FF2B5EF4-FFF2-40B4-BE49-F238E27FC236}">
                <a16:creationId xmlns:a16="http://schemas.microsoft.com/office/drawing/2014/main" id="{A6344CBF-F58E-21CF-F277-8E3005092ED8}"/>
              </a:ext>
            </a:extLst>
          </p:cNvPr>
          <p:cNvSpPr txBox="1"/>
          <p:nvPr/>
        </p:nvSpPr>
        <p:spPr>
          <a:xfrm>
            <a:off x="7736616" y="3343388"/>
            <a:ext cx="442750" cy="369332"/>
          </a:xfrm>
          <a:prstGeom prst="rect">
            <a:avLst/>
          </a:prstGeom>
          <a:noFill/>
        </p:spPr>
        <p:txBody>
          <a:bodyPr wrap="none" rtlCol="0">
            <a:spAutoFit/>
          </a:bodyPr>
          <a:lstStyle/>
          <a:p>
            <a:r>
              <a:rPr lang="en-US"/>
              <a:t>(2)</a:t>
            </a:r>
          </a:p>
        </p:txBody>
      </p:sp>
      <p:sp>
        <p:nvSpPr>
          <p:cNvPr id="10" name="Title 1">
            <a:extLst>
              <a:ext uri="{FF2B5EF4-FFF2-40B4-BE49-F238E27FC236}">
                <a16:creationId xmlns:a16="http://schemas.microsoft.com/office/drawing/2014/main" id="{4F15CA53-1D95-4F1F-CB7B-2656B6DDB1D0}"/>
              </a:ext>
            </a:extLst>
          </p:cNvPr>
          <p:cNvSpPr>
            <a:spLocks noGrp="1"/>
          </p:cNvSpPr>
          <p:nvPr>
            <p:ph type="title"/>
          </p:nvPr>
        </p:nvSpPr>
        <p:spPr>
          <a:xfrm>
            <a:off x="121920" y="0"/>
            <a:ext cx="12070079" cy="1325563"/>
          </a:xfrm>
        </p:spPr>
        <p:txBody>
          <a:bodyPr/>
          <a:lstStyle/>
          <a:p>
            <a:pPr algn="ctr"/>
            <a:r>
              <a:rPr lang="en-US" b="1" dirty="0"/>
              <a:t>Part 3. SAE,  area-level model</a:t>
            </a:r>
          </a:p>
        </p:txBody>
      </p:sp>
    </p:spTree>
    <p:extLst>
      <p:ext uri="{BB962C8B-B14F-4D97-AF65-F5344CB8AC3E}">
        <p14:creationId xmlns:p14="http://schemas.microsoft.com/office/powerpoint/2010/main" val="253849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00739-4C15-1BB9-5B50-D269E1B29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050560-A1C0-96AE-8D64-736E4A612892}"/>
              </a:ext>
            </a:extLst>
          </p:cNvPr>
          <p:cNvSpPr>
            <a:spLocks noGrp="1"/>
          </p:cNvSpPr>
          <p:nvPr>
            <p:ph type="title"/>
          </p:nvPr>
        </p:nvSpPr>
        <p:spPr>
          <a:xfrm>
            <a:off x="838199" y="0"/>
            <a:ext cx="10515600" cy="1325563"/>
          </a:xfrm>
        </p:spPr>
        <p:txBody>
          <a:bodyPr/>
          <a:lstStyle/>
          <a:p>
            <a:pPr algn="ctr"/>
            <a:r>
              <a:rPr lang="en-US" b="1" dirty="0"/>
              <a:t>Part 1. Introduction</a:t>
            </a:r>
          </a:p>
        </p:txBody>
      </p:sp>
      <p:sp>
        <p:nvSpPr>
          <p:cNvPr id="4" name="Content Placeholder 2">
            <a:extLst>
              <a:ext uri="{FF2B5EF4-FFF2-40B4-BE49-F238E27FC236}">
                <a16:creationId xmlns:a16="http://schemas.microsoft.com/office/drawing/2014/main" id="{C6E2FDBE-9914-4F8F-7927-F27DBFA4B2FD}"/>
              </a:ext>
            </a:extLst>
          </p:cNvPr>
          <p:cNvSpPr>
            <a:spLocks noGrp="1"/>
          </p:cNvSpPr>
          <p:nvPr>
            <p:ph idx="1"/>
          </p:nvPr>
        </p:nvSpPr>
        <p:spPr>
          <a:xfrm>
            <a:off x="167180" y="1024933"/>
            <a:ext cx="7539906" cy="4230356"/>
          </a:xfrm>
        </p:spPr>
        <p:txBody>
          <a:bodyPr vert="horz" lIns="91440" tIns="45720" rIns="91440" bIns="45720" rtlCol="0" anchor="t">
            <a:noAutofit/>
          </a:bodyPr>
          <a:lstStyle/>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To focus on the main ideas of the course we are going use some simplifications and common notation.</a:t>
            </a:r>
          </a:p>
          <a:p>
            <a:r>
              <a:rPr lang="en-US" sz="2400" b="1" kern="100" dirty="0">
                <a:solidFill>
                  <a:srgbClr val="000000"/>
                </a:solidFill>
                <a:latin typeface="Aptos" panose="020B0004020202020204" pitchFamily="34" charset="0"/>
                <a:ea typeface="+mj-ea"/>
                <a:cs typeface="Times New Roman" panose="02020603050405020304" pitchFamily="18" charset="0"/>
              </a:rPr>
              <a:t>Study area</a:t>
            </a:r>
            <a:r>
              <a:rPr lang="en-US" sz="2400" kern="100" dirty="0">
                <a:solidFill>
                  <a:srgbClr val="000000"/>
                </a:solidFill>
                <a:latin typeface="Aptos" panose="020B0004020202020204" pitchFamily="34" charset="0"/>
                <a:ea typeface="+mj-ea"/>
                <a:cs typeface="Times New Roman" panose="02020603050405020304" pitchFamily="18" charset="0"/>
              </a:rPr>
              <a:t>: A forest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Population (set of population units)Enclosed in green polygons</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Domains of interest</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Stands  Subpopulation (Subsets of units of the population, typically based on a delineation). E.g., red polygon.</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Population unit</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Pixels  grid cells with available auxiliary information (e.g. from lidar) with sizes ~ 1/10</a:t>
            </a:r>
            <a:r>
              <a:rPr lang="en-US" sz="2400" kern="100" baseline="300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acre</a:t>
            </a:r>
          </a:p>
          <a:p>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Sampled units</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Field plots  assumed equivalent to population units ~1/10</a:t>
            </a:r>
            <a:r>
              <a:rPr lang="en-US" sz="2400" kern="100" baseline="300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th</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acre</a:t>
            </a: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pic>
        <p:nvPicPr>
          <p:cNvPr id="3" name="Picture 2">
            <a:extLst>
              <a:ext uri="{FF2B5EF4-FFF2-40B4-BE49-F238E27FC236}">
                <a16:creationId xmlns:a16="http://schemas.microsoft.com/office/drawing/2014/main" id="{82FB8A52-7E88-5012-F53A-94E7BB826DEB}"/>
              </a:ext>
            </a:extLst>
          </p:cNvPr>
          <p:cNvPicPr>
            <a:picLocks noChangeAspect="1"/>
          </p:cNvPicPr>
          <p:nvPr/>
        </p:nvPicPr>
        <p:blipFill>
          <a:blip r:embed="rId2">
            <a:extLst>
              <a:ext uri="{28A0092B-C50C-407E-A947-70E740481C1C}">
                <a14:useLocalDpi xmlns:a14="http://schemas.microsoft.com/office/drawing/2010/main" val="0"/>
              </a:ext>
            </a:extLst>
          </a:blip>
          <a:srcRect t="81" b="81"/>
          <a:stretch/>
        </p:blipFill>
        <p:spPr>
          <a:xfrm>
            <a:off x="8359970" y="900335"/>
            <a:ext cx="3664848" cy="2587421"/>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8AD58D3D-3E8D-1F97-32EF-076BCD4D3B70}"/>
              </a:ext>
            </a:extLst>
          </p:cNvPr>
          <p:cNvPicPr>
            <a:picLocks noChangeAspect="1"/>
          </p:cNvPicPr>
          <p:nvPr/>
        </p:nvPicPr>
        <p:blipFill>
          <a:blip r:embed="rId3"/>
          <a:stretch>
            <a:fillRect/>
          </a:stretch>
        </p:blipFill>
        <p:spPr>
          <a:xfrm>
            <a:off x="7874266" y="4083724"/>
            <a:ext cx="4317734" cy="2797467"/>
          </a:xfrm>
          <a:prstGeom prst="rect">
            <a:avLst/>
          </a:prstGeom>
        </p:spPr>
      </p:pic>
      <p:sp>
        <p:nvSpPr>
          <p:cNvPr id="20" name="Arrow: Down 19">
            <a:extLst>
              <a:ext uri="{FF2B5EF4-FFF2-40B4-BE49-F238E27FC236}">
                <a16:creationId xmlns:a16="http://schemas.microsoft.com/office/drawing/2014/main" id="{2BF499DC-C755-C136-16C8-947F15DAE2C7}"/>
              </a:ext>
            </a:extLst>
          </p:cNvPr>
          <p:cNvSpPr/>
          <p:nvPr/>
        </p:nvSpPr>
        <p:spPr>
          <a:xfrm>
            <a:off x="9962795" y="3531960"/>
            <a:ext cx="976746" cy="37901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4A36B7F-2D22-07F8-A026-A86E903953B0}"/>
              </a:ext>
            </a:extLst>
          </p:cNvPr>
          <p:cNvSpPr txBox="1"/>
          <p:nvPr/>
        </p:nvSpPr>
        <p:spPr>
          <a:xfrm>
            <a:off x="8059359" y="3833264"/>
            <a:ext cx="2391809" cy="369332"/>
          </a:xfrm>
          <a:prstGeom prst="rect">
            <a:avLst/>
          </a:prstGeom>
          <a:noFill/>
        </p:spPr>
        <p:txBody>
          <a:bodyPr wrap="none" rtlCol="0">
            <a:spAutoFit/>
          </a:bodyPr>
          <a:lstStyle/>
          <a:p>
            <a:r>
              <a:rPr lang="en-US" b="1" dirty="0"/>
              <a:t>Aux info</a:t>
            </a:r>
            <a:r>
              <a:rPr lang="en-US" b="1" dirty="0">
                <a:sym typeface="Wingdings" panose="05000000000000000000" pitchFamily="2" charset="2"/>
              </a:rPr>
              <a:t>: color coded</a:t>
            </a:r>
            <a:endParaRPr lang="en-US" b="1" dirty="0"/>
          </a:p>
        </p:txBody>
      </p:sp>
    </p:spTree>
    <p:extLst>
      <p:ext uri="{BB962C8B-B14F-4D97-AF65-F5344CB8AC3E}">
        <p14:creationId xmlns:p14="http://schemas.microsoft.com/office/powerpoint/2010/main" val="3807382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9B1574-4E77-A7F8-DF5C-5F249ACCAB6B}"/>
                  </a:ext>
                </a:extLst>
              </p:cNvPr>
              <p:cNvSpPr>
                <a:spLocks noGrp="1"/>
              </p:cNvSpPr>
              <p:nvPr>
                <p:ph idx="1"/>
              </p:nvPr>
            </p:nvSpPr>
            <p:spPr/>
            <p:txBody>
              <a:bodyPr>
                <a:normAutofit/>
              </a:bodyPr>
              <a:lstStyle/>
              <a:p>
                <a:r>
                  <a:rPr lang="en-US"/>
                  <a:t>What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𝑖</m:t>
                        </m:r>
                      </m:sub>
                    </m:sSub>
                  </m:oMath>
                </a14:m>
                <a:r>
                  <a:rPr lang="en-US"/>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𝜎</m:t>
                                  </m:r>
                                </m:e>
                              </m:acc>
                            </m:e>
                            <m:sub>
                              <m:r>
                                <a:rPr lang="en-US" b="0" i="1" smtClean="0">
                                  <a:latin typeface="Cambria Math" panose="02040503050406030204" pitchFamily="18" charset="0"/>
                                </a:rPr>
                                <m:t>𝑣</m:t>
                              </m:r>
                            </m:sub>
                            <m:sup>
                              <m:r>
                                <a:rPr lang="en-US" b="0" i="1" smtClean="0">
                                  <a:latin typeface="Cambria Math" panose="02040503050406030204" pitchFamily="18" charset="0"/>
                                </a:rPr>
                                <m:t>2</m:t>
                              </m:r>
                            </m:sup>
                          </m:sSubSup>
                        </m:num>
                        <m:den>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𝜎</m:t>
                                  </m:r>
                                </m:e>
                              </m:acc>
                            </m:e>
                            <m:sub>
                              <m:r>
                                <a:rPr lang="en-US" i="1">
                                  <a:latin typeface="Cambria Math" panose="02040503050406030204" pitchFamily="18" charset="0"/>
                                </a:rPr>
                                <m:t>𝑣</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i="1">
                                      <a:latin typeface="Cambria Math" panose="02040503050406030204" pitchFamily="18" charset="0"/>
                                    </a:rPr>
                                    <m:t>𝜓</m:t>
                                  </m:r>
                                </m:e>
                              </m:acc>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den>
                      </m:f>
                    </m:oMath>
                  </m:oMathPara>
                </a14:m>
                <a:endParaRPr lang="en-US"/>
              </a:p>
              <a:p>
                <a:r>
                  <a:rPr lang="en-US"/>
                  <a:t>Must be between 0 and 1</a:t>
                </a:r>
              </a:p>
              <a:p>
                <a:pPr lvl="1"/>
                <a:r>
                  <a:rPr lang="en-US"/>
                  <a:t>Large when the between-area variability is large (we favor </a:t>
                </a:r>
                <a:r>
                  <a:rPr lang="en-US" i="1"/>
                  <a:t>local</a:t>
                </a:r>
                <a:r>
                  <a:rPr lang="en-US"/>
                  <a:t> information)</a:t>
                </a:r>
              </a:p>
              <a:p>
                <a:pPr lvl="1"/>
                <a:r>
                  <a:rPr lang="en-US"/>
                  <a:t>Small when the between-area variability is small (we favor </a:t>
                </a:r>
                <a:r>
                  <a:rPr lang="en-US" i="1"/>
                  <a:t>global</a:t>
                </a:r>
                <a:r>
                  <a:rPr lang="en-US"/>
                  <a:t> information)</a:t>
                </a:r>
              </a:p>
              <a:p>
                <a:r>
                  <a:rPr lang="en-US"/>
                  <a:t>This solution also minimizes the </a:t>
                </a:r>
                <a:r>
                  <a:rPr lang="en-US" i="1"/>
                  <a:t>MSE </a:t>
                </a:r>
                <a:r>
                  <a:rPr lang="en-US"/>
                  <a:t>for our area-level prediction</a:t>
                </a:r>
              </a:p>
            </p:txBody>
          </p:sp>
        </mc:Choice>
        <mc:Fallback xmlns="">
          <p:sp>
            <p:nvSpPr>
              <p:cNvPr id="3" name="Content Placeholder 2">
                <a:extLst>
                  <a:ext uri="{FF2B5EF4-FFF2-40B4-BE49-F238E27FC236}">
                    <a16:creationId xmlns:a16="http://schemas.microsoft.com/office/drawing/2014/main" id="{1D9B1574-4E77-A7F8-DF5C-5F249ACCAB6B}"/>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CAF6EAC-586B-BD5B-413E-5AFC8DF9FC6D}"/>
              </a:ext>
            </a:extLst>
          </p:cNvPr>
          <p:cNvSpPr>
            <a:spLocks noGrp="1"/>
          </p:cNvSpPr>
          <p:nvPr>
            <p:ph type="dt" sz="half" idx="10"/>
          </p:nvPr>
        </p:nvSpPr>
        <p:spPr/>
        <p:txBody>
          <a:bodyPr/>
          <a:lstStyle/>
          <a:p>
            <a:fld id="{303A69BB-EFEE-4E7B-9C6B-4E3884836F81}" type="datetime1">
              <a:rPr lang="en-US" smtClean="0"/>
              <a:t>2/9/2025</a:t>
            </a:fld>
            <a:endParaRPr lang="en-US"/>
          </a:p>
        </p:txBody>
      </p:sp>
      <p:sp>
        <p:nvSpPr>
          <p:cNvPr id="5" name="Slide Number Placeholder 4">
            <a:extLst>
              <a:ext uri="{FF2B5EF4-FFF2-40B4-BE49-F238E27FC236}">
                <a16:creationId xmlns:a16="http://schemas.microsoft.com/office/drawing/2014/main" id="{B70F6324-3259-C40F-24D5-A82E1CB07174}"/>
              </a:ext>
            </a:extLst>
          </p:cNvPr>
          <p:cNvSpPr>
            <a:spLocks noGrp="1"/>
          </p:cNvSpPr>
          <p:nvPr>
            <p:ph type="sldNum" sz="quarter" idx="12"/>
          </p:nvPr>
        </p:nvSpPr>
        <p:spPr/>
        <p:txBody>
          <a:bodyPr/>
          <a:lstStyle/>
          <a:p>
            <a:fld id="{A1B5AB9F-B15C-43D9-954B-83BE00AF48AD}" type="slidenum">
              <a:rPr lang="en-US" smtClean="0"/>
              <a:t>40</a:t>
            </a:fld>
            <a:endParaRPr lang="en-US"/>
          </a:p>
        </p:txBody>
      </p:sp>
      <p:sp>
        <p:nvSpPr>
          <p:cNvPr id="8" name="Title 1">
            <a:extLst>
              <a:ext uri="{FF2B5EF4-FFF2-40B4-BE49-F238E27FC236}">
                <a16:creationId xmlns:a16="http://schemas.microsoft.com/office/drawing/2014/main" id="{FB80F6E3-A5F6-BCE1-1734-94760A5AF088}"/>
              </a:ext>
            </a:extLst>
          </p:cNvPr>
          <p:cNvSpPr>
            <a:spLocks noGrp="1"/>
          </p:cNvSpPr>
          <p:nvPr>
            <p:ph type="title"/>
          </p:nvPr>
        </p:nvSpPr>
        <p:spPr>
          <a:xfrm>
            <a:off x="121920" y="0"/>
            <a:ext cx="12070079" cy="1325563"/>
          </a:xfrm>
        </p:spPr>
        <p:txBody>
          <a:bodyPr/>
          <a:lstStyle/>
          <a:p>
            <a:pPr algn="ctr"/>
            <a:r>
              <a:rPr lang="en-US" b="1" dirty="0"/>
              <a:t>Part 3. SAE,  area-level model</a:t>
            </a:r>
          </a:p>
        </p:txBody>
      </p:sp>
    </p:spTree>
    <p:extLst>
      <p:ext uri="{BB962C8B-B14F-4D97-AF65-F5344CB8AC3E}">
        <p14:creationId xmlns:p14="http://schemas.microsoft.com/office/powerpoint/2010/main" val="327212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87C42-F110-1E26-0B57-92DDC13DF336}"/>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9103395C-3B86-D575-D961-E4E12A8141FF}"/>
              </a:ext>
            </a:extLst>
          </p:cNvPr>
          <p:cNvSpPr>
            <a:spLocks noGrp="1"/>
          </p:cNvSpPr>
          <p:nvPr>
            <p:ph type="dt" sz="half" idx="10"/>
          </p:nvPr>
        </p:nvSpPr>
        <p:spPr>
          <a:xfrm>
            <a:off x="1144945" y="6392078"/>
            <a:ext cx="2743200" cy="365125"/>
          </a:xfrm>
        </p:spPr>
        <p:txBody>
          <a:bodyPr/>
          <a:lstStyle/>
          <a:p>
            <a:fld id="{BA837633-1002-46B7-BE46-4F7DA509838A}" type="datetime1">
              <a:rPr lang="en-US" smtClean="0"/>
              <a:t>2/10/2025</a:t>
            </a:fld>
            <a:endParaRPr lang="en-US"/>
          </a:p>
        </p:txBody>
      </p:sp>
      <p:sp>
        <p:nvSpPr>
          <p:cNvPr id="12" name="TextBox 11">
            <a:extLst>
              <a:ext uri="{FF2B5EF4-FFF2-40B4-BE49-F238E27FC236}">
                <a16:creationId xmlns:a16="http://schemas.microsoft.com/office/drawing/2014/main" id="{1BA34F45-2740-59DF-0996-CEFF4073680E}"/>
              </a:ext>
            </a:extLst>
          </p:cNvPr>
          <p:cNvSpPr txBox="1"/>
          <p:nvPr/>
        </p:nvSpPr>
        <p:spPr>
          <a:xfrm>
            <a:off x="3709933" y="6581040"/>
            <a:ext cx="9987915" cy="307777"/>
          </a:xfrm>
          <a:prstGeom prst="rect">
            <a:avLst/>
          </a:prstGeom>
          <a:noFill/>
        </p:spPr>
        <p:txBody>
          <a:bodyPr wrap="square">
            <a:spAutoFit/>
          </a:bodyPr>
          <a:lstStyle/>
          <a:p>
            <a:r>
              <a:rPr lang="en-US" sz="1400" dirty="0">
                <a:hlinkClick r:id="rId2"/>
              </a:rPr>
              <a:t>Small Area Estimation in Forest Inventories: New Needs, Methods, and Tools | Frontiers Research Topic</a:t>
            </a:r>
            <a:endParaRPr lang="en-US" sz="1400" dirty="0"/>
          </a:p>
        </p:txBody>
      </p:sp>
      <p:sp>
        <p:nvSpPr>
          <p:cNvPr id="14" name="Content Placeholder 2">
            <a:extLst>
              <a:ext uri="{FF2B5EF4-FFF2-40B4-BE49-F238E27FC236}">
                <a16:creationId xmlns:a16="http://schemas.microsoft.com/office/drawing/2014/main" id="{23AEF4EC-A145-AC8D-5401-F2172D423BCA}"/>
              </a:ext>
            </a:extLst>
          </p:cNvPr>
          <p:cNvSpPr txBox="1">
            <a:spLocks/>
          </p:cNvSpPr>
          <p:nvPr/>
        </p:nvSpPr>
        <p:spPr>
          <a:xfrm>
            <a:off x="640348" y="6552197"/>
            <a:ext cx="3514727" cy="41001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Frontiers Special Issue</a:t>
            </a:r>
          </a:p>
        </p:txBody>
      </p:sp>
      <p:sp>
        <p:nvSpPr>
          <p:cNvPr id="17" name="Content Placeholder 2">
            <a:extLst>
              <a:ext uri="{FF2B5EF4-FFF2-40B4-BE49-F238E27FC236}">
                <a16:creationId xmlns:a16="http://schemas.microsoft.com/office/drawing/2014/main" id="{509006FA-0C4E-3979-6A6D-64DF239C9620}"/>
              </a:ext>
            </a:extLst>
          </p:cNvPr>
          <p:cNvSpPr txBox="1">
            <a:spLocks/>
          </p:cNvSpPr>
          <p:nvPr/>
        </p:nvSpPr>
        <p:spPr>
          <a:xfrm>
            <a:off x="4701441" y="977372"/>
            <a:ext cx="3514727" cy="41001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Stand level estimation</a:t>
            </a:r>
          </a:p>
        </p:txBody>
      </p:sp>
      <p:sp>
        <p:nvSpPr>
          <p:cNvPr id="18" name="Content Placeholder 2">
            <a:extLst>
              <a:ext uri="{FF2B5EF4-FFF2-40B4-BE49-F238E27FC236}">
                <a16:creationId xmlns:a16="http://schemas.microsoft.com/office/drawing/2014/main" id="{5CD2904A-964B-0564-ABE9-1FB272B013C4}"/>
              </a:ext>
            </a:extLst>
          </p:cNvPr>
          <p:cNvSpPr txBox="1">
            <a:spLocks/>
          </p:cNvSpPr>
          <p:nvPr/>
        </p:nvSpPr>
        <p:spPr>
          <a:xfrm>
            <a:off x="640348" y="980989"/>
            <a:ext cx="3514727" cy="41001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National forest inventories</a:t>
            </a:r>
          </a:p>
        </p:txBody>
      </p:sp>
      <p:sp>
        <p:nvSpPr>
          <p:cNvPr id="27" name="Content Placeholder 2">
            <a:extLst>
              <a:ext uri="{FF2B5EF4-FFF2-40B4-BE49-F238E27FC236}">
                <a16:creationId xmlns:a16="http://schemas.microsoft.com/office/drawing/2014/main" id="{EE274867-7ED1-8D74-1F0B-196582607455}"/>
              </a:ext>
            </a:extLst>
          </p:cNvPr>
          <p:cNvSpPr txBox="1">
            <a:spLocks/>
          </p:cNvSpPr>
          <p:nvPr/>
        </p:nvSpPr>
        <p:spPr>
          <a:xfrm>
            <a:off x="8413161" y="980989"/>
            <a:ext cx="3514727" cy="410011"/>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Introducing harvester data</a:t>
            </a:r>
          </a:p>
        </p:txBody>
      </p:sp>
      <p:pic>
        <p:nvPicPr>
          <p:cNvPr id="28" name="Picture 2">
            <a:extLst>
              <a:ext uri="{FF2B5EF4-FFF2-40B4-BE49-F238E27FC236}">
                <a16:creationId xmlns:a16="http://schemas.microsoft.com/office/drawing/2014/main" id="{DA239C51-987E-1F23-1E55-B0ECACD30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225" b="2183"/>
          <a:stretch/>
        </p:blipFill>
        <p:spPr bwMode="auto">
          <a:xfrm>
            <a:off x="9085568" y="1387383"/>
            <a:ext cx="2383248" cy="2631282"/>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a:extLst>
              <a:ext uri="{FF2B5EF4-FFF2-40B4-BE49-F238E27FC236}">
                <a16:creationId xmlns:a16="http://schemas.microsoft.com/office/drawing/2014/main" id="{DAD50016-63F7-100E-B11E-12A818646787}"/>
              </a:ext>
            </a:extLst>
          </p:cNvPr>
          <p:cNvSpPr txBox="1">
            <a:spLocks/>
          </p:cNvSpPr>
          <p:nvPr/>
        </p:nvSpPr>
        <p:spPr>
          <a:xfrm>
            <a:off x="8556036" y="5103606"/>
            <a:ext cx="3514727" cy="116027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Validation &amp; development of lidar models</a:t>
            </a:r>
          </a:p>
          <a:p>
            <a:pPr marL="342900" indent="-342900">
              <a:buFont typeface="Arial" panose="020B0604020202020204" pitchFamily="34" charset="0"/>
              <a:buChar char="•"/>
            </a:pPr>
            <a:r>
              <a:rPr lang="en-US" dirty="0"/>
              <a:t>Allometries</a:t>
            </a:r>
          </a:p>
          <a:p>
            <a:pPr algn="l"/>
            <a:endParaRPr lang="en-US" dirty="0"/>
          </a:p>
        </p:txBody>
      </p:sp>
      <p:sp>
        <p:nvSpPr>
          <p:cNvPr id="33" name="TextBox 32">
            <a:extLst>
              <a:ext uri="{FF2B5EF4-FFF2-40B4-BE49-F238E27FC236}">
                <a16:creationId xmlns:a16="http://schemas.microsoft.com/office/drawing/2014/main" id="{2980B4FF-4A62-A1E8-3C75-071B202B98C8}"/>
              </a:ext>
            </a:extLst>
          </p:cNvPr>
          <p:cNvSpPr txBox="1"/>
          <p:nvPr/>
        </p:nvSpPr>
        <p:spPr>
          <a:xfrm>
            <a:off x="9387841" y="4049919"/>
            <a:ext cx="1849120" cy="323165"/>
          </a:xfrm>
          <a:prstGeom prst="rect">
            <a:avLst/>
          </a:prstGeom>
          <a:noFill/>
        </p:spPr>
        <p:txBody>
          <a:bodyPr wrap="square">
            <a:spAutoFit/>
          </a:bodyPr>
          <a:lstStyle/>
          <a:p>
            <a:r>
              <a:rPr lang="en-US" sz="1500" err="1">
                <a:hlinkClick r:id="rId4"/>
              </a:rPr>
              <a:t>Saukkola</a:t>
            </a:r>
            <a:r>
              <a:rPr lang="en-US" sz="1500">
                <a:hlinkClick r:id="rId4"/>
              </a:rPr>
              <a:t> et al. 2019</a:t>
            </a:r>
            <a:endParaRPr lang="en-US" sz="1500"/>
          </a:p>
        </p:txBody>
      </p:sp>
      <p:pic>
        <p:nvPicPr>
          <p:cNvPr id="34" name="Picture 4">
            <a:extLst>
              <a:ext uri="{FF2B5EF4-FFF2-40B4-BE49-F238E27FC236}">
                <a16:creationId xmlns:a16="http://schemas.microsoft.com/office/drawing/2014/main" id="{44968EAE-E9F8-15EA-DE1A-DE16946848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37" y="1407173"/>
            <a:ext cx="2276474" cy="17627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F766D41-57E7-E0EF-28DE-E72EF57766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086" b="70331"/>
          <a:stretch/>
        </p:blipFill>
        <p:spPr bwMode="auto">
          <a:xfrm>
            <a:off x="0" y="3493707"/>
            <a:ext cx="2505534" cy="866392"/>
          </a:xfrm>
          <a:prstGeom prst="rect">
            <a:avLst/>
          </a:prstGeom>
          <a:noFill/>
          <a:extLst>
            <a:ext uri="{909E8E84-426E-40DD-AFC4-6F175D3DCCD1}">
              <a14:hiddenFill xmlns:a14="http://schemas.microsoft.com/office/drawing/2010/main">
                <a:solidFill>
                  <a:srgbClr val="FFFFFF"/>
                </a:solidFill>
              </a14:hiddenFill>
            </a:ext>
          </a:extLst>
        </p:spPr>
      </p:pic>
      <p:sp>
        <p:nvSpPr>
          <p:cNvPr id="37" name="Content Placeholder 2">
            <a:extLst>
              <a:ext uri="{FF2B5EF4-FFF2-40B4-BE49-F238E27FC236}">
                <a16:creationId xmlns:a16="http://schemas.microsoft.com/office/drawing/2014/main" id="{E64C996D-03C7-5084-2D43-6E3A3F4AF901}"/>
              </a:ext>
            </a:extLst>
          </p:cNvPr>
          <p:cNvSpPr txBox="1">
            <a:spLocks/>
          </p:cNvSpPr>
          <p:nvPr/>
        </p:nvSpPr>
        <p:spPr>
          <a:xfrm>
            <a:off x="0" y="4411526"/>
            <a:ext cx="4048480" cy="14654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GEDI auxiliary information</a:t>
            </a:r>
          </a:p>
          <a:p>
            <a:pPr marL="342900" indent="-342900">
              <a:buFont typeface="Arial" panose="020B0604020202020204" pitchFamily="34" charset="0"/>
              <a:buChar char="•"/>
            </a:pPr>
            <a:r>
              <a:rPr lang="en-US" dirty="0"/>
              <a:t>Multi-sensor auxiliary information</a:t>
            </a:r>
          </a:p>
          <a:p>
            <a:pPr marL="342900" indent="-342900">
              <a:buFont typeface="Arial" panose="020B0604020202020204" pitchFamily="34" charset="0"/>
              <a:buChar char="•"/>
            </a:pPr>
            <a:r>
              <a:rPr lang="en-US" dirty="0"/>
              <a:t>Area level models</a:t>
            </a:r>
          </a:p>
          <a:p>
            <a:pPr marL="342900" indent="-342900">
              <a:buFont typeface="Arial" panose="020B0604020202020204" pitchFamily="34" charset="0"/>
              <a:buChar char="•"/>
            </a:pPr>
            <a:r>
              <a:rPr lang="en-US" dirty="0"/>
              <a:t>AGB &amp; Carbon</a:t>
            </a:r>
          </a:p>
          <a:p>
            <a:pPr algn="l"/>
            <a:endParaRPr lang="en-US" dirty="0"/>
          </a:p>
        </p:txBody>
      </p:sp>
      <p:sp>
        <p:nvSpPr>
          <p:cNvPr id="38" name="Content Placeholder 2">
            <a:extLst>
              <a:ext uri="{FF2B5EF4-FFF2-40B4-BE49-F238E27FC236}">
                <a16:creationId xmlns:a16="http://schemas.microsoft.com/office/drawing/2014/main" id="{FD9F4009-E799-2FEA-EEE0-D7DA0FB07D09}"/>
              </a:ext>
            </a:extLst>
          </p:cNvPr>
          <p:cNvSpPr txBox="1">
            <a:spLocks/>
          </p:cNvSpPr>
          <p:nvPr/>
        </p:nvSpPr>
        <p:spPr>
          <a:xfrm>
            <a:off x="2397711" y="2188370"/>
            <a:ext cx="1434330" cy="410011"/>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hlinkClick r:id="rId7"/>
              </a:rPr>
              <a:t>May et al. 2023</a:t>
            </a:r>
            <a:endParaRPr lang="en-US"/>
          </a:p>
        </p:txBody>
      </p:sp>
      <p:sp>
        <p:nvSpPr>
          <p:cNvPr id="39" name="Content Placeholder 2">
            <a:extLst>
              <a:ext uri="{FF2B5EF4-FFF2-40B4-BE49-F238E27FC236}">
                <a16:creationId xmlns:a16="http://schemas.microsoft.com/office/drawing/2014/main" id="{2BC2D724-AFF8-3EBE-D376-3604B5B50DB5}"/>
              </a:ext>
            </a:extLst>
          </p:cNvPr>
          <p:cNvSpPr txBox="1">
            <a:spLocks/>
          </p:cNvSpPr>
          <p:nvPr/>
        </p:nvSpPr>
        <p:spPr>
          <a:xfrm>
            <a:off x="2458388" y="3666230"/>
            <a:ext cx="1590092" cy="5213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a:hlinkClick r:id="rId8"/>
              </a:rPr>
              <a:t>Bruening et al. 2023</a:t>
            </a:r>
            <a:endParaRPr lang="en-US" sz="1500"/>
          </a:p>
        </p:txBody>
      </p:sp>
      <p:sp>
        <p:nvSpPr>
          <p:cNvPr id="40" name="Content Placeholder 2">
            <a:extLst>
              <a:ext uri="{FF2B5EF4-FFF2-40B4-BE49-F238E27FC236}">
                <a16:creationId xmlns:a16="http://schemas.microsoft.com/office/drawing/2014/main" id="{9C63AD47-AE48-CC9F-E6E5-46168FCAD755}"/>
              </a:ext>
            </a:extLst>
          </p:cNvPr>
          <p:cNvSpPr txBox="1">
            <a:spLocks/>
          </p:cNvSpPr>
          <p:nvPr/>
        </p:nvSpPr>
        <p:spPr>
          <a:xfrm>
            <a:off x="4157234" y="4331666"/>
            <a:ext cx="4058934" cy="14654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Multivariate models</a:t>
            </a:r>
          </a:p>
          <a:p>
            <a:pPr marL="342900" indent="-342900">
              <a:buFont typeface="Arial" panose="020B0604020202020204" pitchFamily="34" charset="0"/>
              <a:buChar char="•"/>
            </a:pPr>
            <a:r>
              <a:rPr lang="en-US" dirty="0"/>
              <a:t>Spatial models</a:t>
            </a:r>
          </a:p>
          <a:p>
            <a:pPr marL="342900" indent="-342900">
              <a:buFont typeface="Arial" panose="020B0604020202020204" pitchFamily="34" charset="0"/>
              <a:buChar char="•"/>
            </a:pPr>
            <a:r>
              <a:rPr lang="en-US" dirty="0"/>
              <a:t>Bayesian models</a:t>
            </a:r>
          </a:p>
          <a:p>
            <a:pPr marL="342900" indent="-342900">
              <a:buFont typeface="Arial" panose="020B0604020202020204" pitchFamily="34" charset="0"/>
              <a:buChar char="•"/>
            </a:pPr>
            <a:r>
              <a:rPr lang="en-US" dirty="0"/>
              <a:t>Disaggregation of responses (e.g. </a:t>
            </a:r>
            <a:r>
              <a:rPr lang="en-US" dirty="0" err="1"/>
              <a:t>dbh</a:t>
            </a:r>
            <a:r>
              <a:rPr lang="en-US" dirty="0"/>
              <a:t> distributions) </a:t>
            </a:r>
          </a:p>
          <a:p>
            <a:pPr algn="l"/>
            <a:endParaRPr lang="en-US" dirty="0"/>
          </a:p>
        </p:txBody>
      </p:sp>
      <p:pic>
        <p:nvPicPr>
          <p:cNvPr id="1032" name="Picture 8">
            <a:extLst>
              <a:ext uri="{FF2B5EF4-FFF2-40B4-BE49-F238E27FC236}">
                <a16:creationId xmlns:a16="http://schemas.microsoft.com/office/drawing/2014/main" id="{0C968EB0-9449-167D-69BB-8B03B368D5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4475" y="1431298"/>
            <a:ext cx="2250988" cy="2384674"/>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C1C2D278-9022-2F15-A8E1-DE70422E1612}"/>
              </a:ext>
            </a:extLst>
          </p:cNvPr>
          <p:cNvSpPr txBox="1"/>
          <p:nvPr/>
        </p:nvSpPr>
        <p:spPr>
          <a:xfrm>
            <a:off x="5406836" y="3939437"/>
            <a:ext cx="1849120" cy="323165"/>
          </a:xfrm>
          <a:prstGeom prst="rect">
            <a:avLst/>
          </a:prstGeom>
          <a:noFill/>
        </p:spPr>
        <p:txBody>
          <a:bodyPr wrap="square">
            <a:spAutoFit/>
          </a:bodyPr>
          <a:lstStyle/>
          <a:p>
            <a:r>
              <a:rPr lang="en-US" sz="1500">
                <a:hlinkClick r:id="rId10"/>
              </a:rPr>
              <a:t>Ver Planck et al. 2019</a:t>
            </a:r>
            <a:endParaRPr lang="en-US" sz="1500"/>
          </a:p>
        </p:txBody>
      </p:sp>
      <p:sp>
        <p:nvSpPr>
          <p:cNvPr id="5" name="Title 1">
            <a:extLst>
              <a:ext uri="{FF2B5EF4-FFF2-40B4-BE49-F238E27FC236}">
                <a16:creationId xmlns:a16="http://schemas.microsoft.com/office/drawing/2014/main" id="{C6BB0939-494C-79B1-39D4-FC56FF41331E}"/>
              </a:ext>
            </a:extLst>
          </p:cNvPr>
          <p:cNvSpPr txBox="1">
            <a:spLocks/>
          </p:cNvSpPr>
          <p:nvPr/>
        </p:nvSpPr>
        <p:spPr>
          <a:xfrm>
            <a:off x="35251" y="-482307"/>
            <a:ext cx="1207007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t>Part 4. Future directions</a:t>
            </a:r>
          </a:p>
        </p:txBody>
      </p:sp>
    </p:spTree>
    <p:extLst>
      <p:ext uri="{BB962C8B-B14F-4D97-AF65-F5344CB8AC3E}">
        <p14:creationId xmlns:p14="http://schemas.microsoft.com/office/powerpoint/2010/main" val="586718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14BFE-D900-0EA9-CB36-B3CC95ACAFE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7CEDC37A-8E06-6F40-A684-C0BE9E11D5BA}"/>
              </a:ext>
            </a:extLst>
          </p:cNvPr>
          <p:cNvSpPr/>
          <p:nvPr/>
        </p:nvSpPr>
        <p:spPr>
          <a:xfrm>
            <a:off x="237517" y="1939332"/>
            <a:ext cx="11448716" cy="326571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6216B9-337A-69A6-3A11-4AED56A99CC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602CDB51-7A77-8A61-E675-540F98143408}"/>
              </a:ext>
            </a:extLst>
          </p:cNvPr>
          <p:cNvSpPr>
            <a:spLocks noGrp="1"/>
          </p:cNvSpPr>
          <p:nvPr>
            <p:ph idx="1"/>
          </p:nvPr>
        </p:nvSpPr>
        <p:spPr>
          <a:xfrm>
            <a:off x="237517" y="1165610"/>
            <a:ext cx="11448716" cy="27532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classical sampling methods (i.e., design based):</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has an UNKNOWN BUT FIXED value for the variable of interest.  This implies that target parameters such as means or totals are UNKNOWN BUT FIXED quantities.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may have KNOWN BUT FIXED values for one or more auxiliary variables.</a:t>
            </a:r>
          </a:p>
          <a:p>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This starting point is very reasonable and </a:t>
            </a:r>
            <a:r>
              <a:rPr lang="en-US" sz="2400" b="1" kern="100" dirty="0">
                <a:solidFill>
                  <a:srgbClr val="000000"/>
                </a:solidFill>
                <a:latin typeface="Aptos" panose="020B0004020202020204" pitchFamily="34" charset="0"/>
                <a:ea typeface="+mj-ea"/>
                <a:cs typeface="Times New Roman" panose="02020603050405020304" pitchFamily="18" charset="0"/>
              </a:rPr>
              <a:t>do not imply any strong assumption about the population</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We cannot measure all population units so we will estimate parameters of interest about our population or about subpopulations using sampling.</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0" indent="0">
              <a:buNone/>
            </a:pP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2716074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AC545-D175-B9D7-3CD7-6BD5F303C47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C7EA872-50A4-555C-7F50-BFF808B546FC}"/>
              </a:ext>
            </a:extLst>
          </p:cNvPr>
          <p:cNvSpPr/>
          <p:nvPr/>
        </p:nvSpPr>
        <p:spPr>
          <a:xfrm>
            <a:off x="167179" y="5833067"/>
            <a:ext cx="11448716" cy="447156"/>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76B95E-5EE5-A970-CE65-F4AA97262832}"/>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E5890D40-12C5-2AD9-82CA-F0ABFC766452}"/>
              </a:ext>
            </a:extLst>
          </p:cNvPr>
          <p:cNvSpPr>
            <a:spLocks noGrp="1"/>
          </p:cNvSpPr>
          <p:nvPr>
            <p:ph idx="1"/>
          </p:nvPr>
        </p:nvSpPr>
        <p:spPr>
          <a:xfrm>
            <a:off x="167178" y="1024933"/>
            <a:ext cx="11539151" cy="4230356"/>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When working with classical sampling methods (i.e., design based). We have to do five steps.</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Define our 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e.g., Mean volume in the forest, total volume in the forest, mean volume in one stand… </a:t>
            </a:r>
            <a:r>
              <a:rPr lang="en-US" sz="2400" b="1" kern="100" dirty="0">
                <a:solidFill>
                  <a:srgbClr val="000000"/>
                </a:solidFill>
                <a:latin typeface="Aptos" panose="020B0004020202020204" pitchFamily="34" charset="0"/>
                <a:ea typeface="+mj-ea"/>
                <a:cs typeface="Times New Roman" panose="02020603050405020304" pitchFamily="18" charset="0"/>
              </a:rPr>
              <a:t>We cannot know it. It is a population parameter and we cannot measure the entire population We have to sample</a:t>
            </a:r>
            <a:r>
              <a:rPr lang="en-US" sz="2400" kern="100" dirty="0">
                <a:solidFill>
                  <a:srgbClr val="000000"/>
                </a:solidFill>
                <a:latin typeface="Aptos" panose="020B0004020202020204" pitchFamily="34" charset="0"/>
                <a:ea typeface="+mj-ea"/>
                <a:cs typeface="Times New Roman" panose="02020603050405020304" pitchFamily="18" charset="0"/>
              </a:rPr>
              <a:t>. </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Establish randomized sampling design: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e.g. simple random sampling, stratified…</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Select estimator</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Sample mean, stratified mean…</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the sample</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We go to the field and measure units according to our design</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Using the collected data, we calculate our estimators and uncertainty for the chosen sampling design. </a:t>
            </a:r>
          </a:p>
          <a:p>
            <a:pPr marL="0" indent="0">
              <a:buNone/>
            </a:pPr>
            <a:br>
              <a:rPr lang="en-US"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what the sampling design is and what estimator we are going to use!!!</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kern="100" dirty="0">
              <a:solidFill>
                <a:srgbClr val="000000"/>
              </a:solidFill>
              <a:latin typeface="Aptos" panose="020B0004020202020204" pitchFamily="34" charset="0"/>
              <a:ea typeface="+mj-ea"/>
              <a:cs typeface="Times New Roman" panose="02020603050405020304" pitchFamily="18" charset="0"/>
            </a:endParaRPr>
          </a:p>
          <a:p>
            <a:endParaRPr lang="en-US" dirty="0">
              <a:cs typeface="Calibri" panose="020F0502020204030204"/>
            </a:endParaRPr>
          </a:p>
        </p:txBody>
      </p:sp>
    </p:spTree>
    <p:extLst>
      <p:ext uri="{BB962C8B-B14F-4D97-AF65-F5344CB8AC3E}">
        <p14:creationId xmlns:p14="http://schemas.microsoft.com/office/powerpoint/2010/main" val="559797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E879B-6F26-A73D-B0CA-FD7B41109E8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6B26D845-27F6-620B-3003-4FCE52BF9018}"/>
              </a:ext>
            </a:extLst>
          </p:cNvPr>
          <p:cNvSpPr/>
          <p:nvPr/>
        </p:nvSpPr>
        <p:spPr>
          <a:xfrm>
            <a:off x="167179" y="1929284"/>
            <a:ext cx="11448716" cy="295503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12A3BB-ECD4-3267-CBE4-5F5344D336E5}"/>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p:sp>
        <p:nvSpPr>
          <p:cNvPr id="4" name="Content Placeholder 2">
            <a:extLst>
              <a:ext uri="{FF2B5EF4-FFF2-40B4-BE49-F238E27FC236}">
                <a16:creationId xmlns:a16="http://schemas.microsoft.com/office/drawing/2014/main" id="{3E97BD2A-F573-1FA5-AD43-33B4185BE559}"/>
              </a:ext>
            </a:extLst>
          </p:cNvPr>
          <p:cNvSpPr>
            <a:spLocks noGrp="1"/>
          </p:cNvSpPr>
          <p:nvPr>
            <p:ph idx="1"/>
          </p:nvPr>
        </p:nvSpPr>
        <p:spPr>
          <a:xfrm>
            <a:off x="167179" y="1024933"/>
            <a:ext cx="11448716"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The two most important ideas so far are:</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b="1" kern="100" dirty="0">
                <a:solidFill>
                  <a:srgbClr val="000000"/>
                </a:solidFill>
                <a:latin typeface="Aptos" panose="020B0004020202020204" pitchFamily="34" charset="0"/>
                <a:ea typeface="+mj-ea"/>
                <a:cs typeface="Times New Roman" panose="02020603050405020304" pitchFamily="18" charset="0"/>
              </a:rPr>
              <a:t>We do not make any strong assumption about the population</a:t>
            </a: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1200" b="1" kern="100" dirty="0">
              <a:solidFill>
                <a:srgbClr val="000000"/>
              </a:solidFill>
              <a:latin typeface="Aptos" panose="020B0004020202020204" pitchFamily="34" charset="0"/>
              <a:ea typeface="+mj-ea"/>
              <a:cs typeface="Times New Roman" panose="02020603050405020304" pitchFamily="18" charset="0"/>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has an UNKNOWN BUT FIXED value for the variable of interest.  This implies that target parameters such as means or totals are UNKNOWN BUT FIXED quantities.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r>
              <a:rPr lang="en-US" sz="2400" b="1" kern="100" dirty="0">
                <a:solidFill>
                  <a:srgbClr val="000000"/>
                </a:solidFill>
                <a:latin typeface="Aptos" panose="020B0004020202020204" pitchFamily="34" charset="0"/>
                <a:ea typeface="+mj-ea"/>
                <a:cs typeface="Times New Roman" panose="02020603050405020304" pitchFamily="18" charset="0"/>
              </a:rPr>
              <a:t>Each population unit may have KNOWN BUT FIXED values for one or more auxiliary variable.</a:t>
            </a:r>
          </a:p>
          <a:p>
            <a:pPr marL="0" indent="0">
              <a:buNone/>
            </a:pPr>
            <a:endParaRPr lang="en-US" sz="2400" b="1"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
        <p:nvSpPr>
          <p:cNvPr id="7" name="Rectangle 6">
            <a:extLst>
              <a:ext uri="{FF2B5EF4-FFF2-40B4-BE49-F238E27FC236}">
                <a16:creationId xmlns:a16="http://schemas.microsoft.com/office/drawing/2014/main" id="{DB0B6198-5E95-443E-8AA0-0C4E8BDD543A}"/>
              </a:ext>
            </a:extLst>
          </p:cNvPr>
          <p:cNvSpPr/>
          <p:nvPr/>
        </p:nvSpPr>
        <p:spPr>
          <a:xfrm>
            <a:off x="167179" y="5451471"/>
            <a:ext cx="11448716" cy="745684"/>
          </a:xfrm>
          <a:prstGeom prst="rect">
            <a:avLst/>
          </a:prstGeom>
          <a:solidFill>
            <a:srgbClr val="FFCCCC"/>
          </a:solidFill>
          <a:ln>
            <a:solidFill>
              <a:srgbClr val="FFCC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A4C5D49D-D44D-D475-319F-D383B5AEA6F0}"/>
              </a:ext>
            </a:extLst>
          </p:cNvPr>
          <p:cNvSpPr txBox="1">
            <a:spLocks/>
          </p:cNvSpPr>
          <p:nvPr/>
        </p:nvSpPr>
        <p:spPr>
          <a:xfrm>
            <a:off x="167179" y="5259732"/>
            <a:ext cx="11448716" cy="8332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r>
              <a:rPr lang="en-US" sz="2400" b="1" u="sng"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what the sampling design is and what estimator we are going to use!!!</a:t>
            </a:r>
            <a:endParaRPr lang="en-US" sz="2400" b="1" u="sng" kern="100" dirty="0">
              <a:solidFill>
                <a:srgbClr val="000000"/>
              </a:solidFill>
              <a:latin typeface="Aptos" panose="020B0004020202020204" pitchFamily="34" charset="0"/>
              <a:ea typeface="+mj-ea"/>
              <a:cs typeface="Times New Roman" panose="02020603050405020304" pitchFamily="18" charset="0"/>
            </a:endParaRPr>
          </a:p>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 </a:t>
            </a:r>
          </a:p>
          <a:p>
            <a:pPr marL="0" indent="0">
              <a:buFont typeface="Arial" panose="020B0604020202020204" pitchFamily="34" charse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p:spTree>
    <p:extLst>
      <p:ext uri="{BB962C8B-B14F-4D97-AF65-F5344CB8AC3E}">
        <p14:creationId xmlns:p14="http://schemas.microsoft.com/office/powerpoint/2010/main" val="38481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F7085-C333-A37E-C5E7-6AF713756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E062D-4310-0F6D-179A-87E880C40243}"/>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4427B21F-7740-7409-FFDE-2D758B8D21E4}"/>
                  </a:ext>
                </a:extLst>
              </p:cNvPr>
              <p:cNvSpPr>
                <a:spLocks noGrp="1"/>
              </p:cNvSpPr>
              <p:nvPr>
                <p:ph idx="1"/>
              </p:nvPr>
            </p:nvSpPr>
            <p:spPr>
              <a:xfrm>
                <a:off x="167179" y="1024933"/>
                <a:ext cx="7771019"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Example:</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rPr>
                  <a:t>Target population parameter: </a:t>
                </a:r>
                <a:r>
                  <a:rPr lang="en-US" sz="2400" kern="100" dirty="0">
                    <a:solidFill>
                      <a:srgbClr val="000000"/>
                    </a:solidFill>
                    <a:latin typeface="Aptos" panose="020B0004020202020204" pitchFamily="34" charset="0"/>
                    <a:ea typeface="+mj-ea"/>
                    <a:cs typeface="Times New Roman" panose="02020603050405020304" pitchFamily="18" charset="0"/>
                  </a:rPr>
                  <a:t>We want to estimate the mean volume (</a:t>
                </a:r>
                <a14:m>
                  <m:oMath xmlns:m="http://schemas.openxmlformats.org/officeDocument/2006/math">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oMath>
                </a14:m>
                <a:r>
                  <a:rPr lang="en-US" sz="2400" kern="100" dirty="0">
                    <a:solidFill>
                      <a:srgbClr val="000000"/>
                    </a:solidFill>
                    <a:latin typeface="Aptos" panose="020B0004020202020204" pitchFamily="34" charset="0"/>
                    <a:ea typeface="+mj-ea"/>
                    <a:cs typeface="Times New Roman" panose="02020603050405020304" pitchFamily="18" charset="0"/>
                  </a:rPr>
                  <a:t> in the red polygon (sum of volumes of all pixels)</a:t>
                </a:r>
                <a:endPar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Establish sampling design: </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We decide to do simple random sampling.</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Select estimator</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Our estimator will be the sample mean.</a:t>
                </a: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Collect the sample</a:t>
                </a:r>
                <a: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 </a:t>
                </a:r>
                <a:endPar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endParaRPr>
              </a:p>
              <a:p>
                <a:pPr marL="457200" indent="-457200">
                  <a:buFont typeface="+mj-lt"/>
                  <a:buAutoNum type="arabicPeriod"/>
                </a:pPr>
                <a:r>
                  <a:rPr lang="en-US" sz="2400" b="1"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t>Calculate our estimates and uncertainties:</a:t>
                </a:r>
                <a:br>
                  <a:rPr lang="en-US" sz="2400" kern="100" dirty="0">
                    <a:solidFill>
                      <a:srgbClr val="000000"/>
                    </a:solidFill>
                    <a:latin typeface="Aptos" panose="020B0004020202020204" pitchFamily="34" charset="0"/>
                    <a:ea typeface="+mj-ea"/>
                    <a:cs typeface="Times New Roman" panose="02020603050405020304" pitchFamily="18" charset="0"/>
                    <a:sym typeface="Wingdings" panose="05000000000000000000" pitchFamily="2" charset="2"/>
                  </a:rPr>
                </a:br>
                <a:endParaRPr lang="en-US" sz="2400" kern="100" dirty="0">
                  <a:solidFill>
                    <a:srgbClr val="000000"/>
                  </a:solidFill>
                  <a:latin typeface="Aptos" panose="020B0004020202020204" pitchFamily="34" charset="0"/>
                  <a:cs typeface="Times New Roman" panose="02020603050405020304" pitchFamily="18" charset="0"/>
                </a:endParaRPr>
              </a:p>
              <a:p>
                <a:pPr marL="457200" indent="-457200">
                  <a:buFont typeface="+mj-lt"/>
                  <a:buAutoNum type="arabicPeriod"/>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514350" indent="-514350">
                  <a:buFont typeface="+mj-lt"/>
                  <a:buAutoNum type="arabicPeriod"/>
                </a:pPr>
                <a:endParaRPr lang="en-US" sz="2400" kern="100" dirty="0">
                  <a:solidFill>
                    <a:srgbClr val="000000"/>
                  </a:solidFill>
                  <a:latin typeface="Aptos" panose="020B0004020202020204" pitchFamily="34" charset="0"/>
                  <a:ea typeface="+mj-ea"/>
                  <a:cs typeface="Times New Roman" panose="02020603050405020304" pitchFamily="18" charset="0"/>
                </a:endParaRPr>
              </a:p>
              <a:p>
                <a:pPr marL="0" indent="0">
                  <a:buNone/>
                </a:pPr>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mc:Choice>
        <mc:Fallback xmlns="">
          <p:sp>
            <p:nvSpPr>
              <p:cNvPr id="4" name="Content Placeholder 2">
                <a:extLst>
                  <a:ext uri="{FF2B5EF4-FFF2-40B4-BE49-F238E27FC236}">
                    <a16:creationId xmlns:a16="http://schemas.microsoft.com/office/drawing/2014/main" id="{4427B21F-7740-7409-FFDE-2D758B8D21E4}"/>
                  </a:ext>
                </a:extLst>
              </p:cNvPr>
              <p:cNvSpPr>
                <a:spLocks noGrp="1" noRot="1" noChangeAspect="1" noMove="1" noResize="1" noEditPoints="1" noAdjustHandles="1" noChangeArrowheads="1" noChangeShapeType="1" noTextEdit="1"/>
              </p:cNvSpPr>
              <p:nvPr>
                <p:ph idx="1"/>
              </p:nvPr>
            </p:nvSpPr>
            <p:spPr>
              <a:xfrm>
                <a:off x="167179" y="1024933"/>
                <a:ext cx="7771019" cy="3667647"/>
              </a:xfrm>
              <a:blipFill>
                <a:blip r:embed="rId2"/>
                <a:stretch>
                  <a:fillRect l="-1255" t="-2159" b="-1362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88C016A3-D803-3EB7-7BE7-AF50ECEF3E0F}"/>
              </a:ext>
            </a:extLst>
          </p:cNvPr>
          <p:cNvPicPr>
            <a:picLocks noChangeAspect="1"/>
          </p:cNvPicPr>
          <p:nvPr/>
        </p:nvPicPr>
        <p:blipFill rotWithShape="1">
          <a:blip r:embed="rId3"/>
          <a:srcRect l="33521" t="14978" r="20178" b="8738"/>
          <a:stretch/>
        </p:blipFill>
        <p:spPr>
          <a:xfrm>
            <a:off x="8161377" y="1598242"/>
            <a:ext cx="3192423" cy="2821659"/>
          </a:xfrm>
          <a:prstGeom prst="rect">
            <a:avLst/>
          </a:prstGeom>
          <a:solidFill>
            <a:schemeClr val="accent6">
              <a:lumMod val="40000"/>
              <a:lumOff val="60000"/>
            </a:schemeClr>
          </a:solidFill>
          <a:ln w="3175" cap="sq">
            <a:solidFill>
              <a:schemeClr val="tx1"/>
            </a:solidFill>
            <a:prstDash val="solid"/>
            <a:miter lim="800000"/>
          </a:ln>
          <a:effectLst>
            <a:outerShdw blurRad="50800" dist="38100" dir="2700000" algn="tl" rotWithShape="0">
              <a:srgbClr val="000000">
                <a:alpha val="43000"/>
              </a:srgbClr>
            </a:outerShdw>
          </a:effectLst>
        </p:spPr>
      </p:pic>
      <p:sp>
        <p:nvSpPr>
          <p:cNvPr id="9" name="Slide Number Placeholder 4">
            <a:extLst>
              <a:ext uri="{FF2B5EF4-FFF2-40B4-BE49-F238E27FC236}">
                <a16:creationId xmlns:a16="http://schemas.microsoft.com/office/drawing/2014/main" id="{9E872EA6-A70F-32DE-F288-772D3D5E2205}"/>
              </a:ext>
            </a:extLst>
          </p:cNvPr>
          <p:cNvSpPr>
            <a:spLocks noGrp="1"/>
          </p:cNvSpPr>
          <p:nvPr>
            <p:ph type="sldNum" sz="quarter" idx="12"/>
          </p:nvPr>
        </p:nvSpPr>
        <p:spPr>
          <a:xfrm>
            <a:off x="8610600" y="6273295"/>
            <a:ext cx="2743200" cy="365125"/>
          </a:xfrm>
        </p:spPr>
        <p:txBody>
          <a:bodyPr/>
          <a:lstStyle/>
          <a:p>
            <a:fld id="{A1B5AB9F-B15C-43D9-954B-83BE00AF48AD}" type="slidenum">
              <a:rPr lang="en-US" smtClean="0"/>
              <a:t>8</a:t>
            </a:fld>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F60A460-EA08-08F2-3D44-984A7F9FC94C}"/>
                  </a:ext>
                </a:extLst>
              </p:cNvPr>
              <p:cNvSpPr txBox="1"/>
              <p:nvPr/>
            </p:nvSpPr>
            <p:spPr>
              <a:xfrm>
                <a:off x="3743013" y="5228659"/>
                <a:ext cx="3544555" cy="738344"/>
              </a:xfrm>
              <a:prstGeom prst="rect">
                <a:avLst/>
              </a:prstGeom>
              <a:noFill/>
            </p:spPr>
            <p:txBody>
              <a:bodyPr wrap="square">
                <a:spAutoFit/>
              </a:bodyPr>
              <a:lstStyle/>
              <a:p>
                <a14:m>
                  <m:oMath xmlns:m="http://schemas.openxmlformats.org/officeDocument/2006/math">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f>
                      <m:f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f>
                      <m:f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nary>
                          <m:naryPr>
                            <m:chr m:val="∑"/>
                            <m:sup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𝑖𝑛</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sub>
                          <m:sup/>
                          <m:e>
                            <m:sSup>
                              <m:sSup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sSub>
                                  <m:sSub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𝑦</m:t>
                                    </m:r>
                                  </m:e>
                                  <m: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sup>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e>
                        </m:nary>
                      </m:num>
                      <m:den>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den>
                    </m:f>
                  </m:oMath>
                </a14:m>
                <a:r>
                  <a:rPr lang="en-US" sz="2400" kern="10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a:t> </a:t>
                </a:r>
                <a:endParaRPr lang="en-US" sz="2400" dirty="0">
                  <a:latin typeface="Cambria Math" panose="02040503050406030204" pitchFamily="18" charset="0"/>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2F60A460-EA08-08F2-3D44-984A7F9FC94C}"/>
                  </a:ext>
                </a:extLst>
              </p:cNvPr>
              <p:cNvSpPr txBox="1">
                <a:spLocks noRot="1" noChangeAspect="1" noMove="1" noResize="1" noEditPoints="1" noAdjustHandles="1" noChangeArrowheads="1" noChangeShapeType="1" noTextEdit="1"/>
              </p:cNvSpPr>
              <p:nvPr/>
            </p:nvSpPr>
            <p:spPr>
              <a:xfrm>
                <a:off x="3743013" y="5228659"/>
                <a:ext cx="3544555" cy="73834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454E301-950C-6214-CA5C-54DF837F7744}"/>
                  </a:ext>
                </a:extLst>
              </p:cNvPr>
              <p:cNvSpPr txBox="1"/>
              <p:nvPr/>
            </p:nvSpPr>
            <p:spPr>
              <a:xfrm>
                <a:off x="509119" y="5120438"/>
                <a:ext cx="2572378" cy="102912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m:t>
                      </m:r>
                      <m:f>
                        <m:fPr>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fPr>
                        <m:num>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1</m:t>
                          </m:r>
                        </m:num>
                        <m:den>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𝑛</m:t>
                          </m:r>
                        </m:den>
                      </m:f>
                      <m:nary>
                        <m:naryPr>
                          <m:chr m:val="∑"/>
                          <m:supHide m:val="on"/>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𝑖𝑛</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𝑠𝑎𝑚𝑝𝑙𝑒</m:t>
                          </m:r>
                        </m:sub>
                        <m:sup/>
                        <m:e>
                          <m:sSub>
                            <m:sSubPr>
                              <m:ctrlP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ctrlPr>
                            </m:sSubPr>
                            <m:e>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𝑦</m:t>
                              </m:r>
                            </m:e>
                            <m:sub>
                              <m:r>
                                <a:rPr lang="es-ES" sz="2400" b="0" i="1" kern="100" smtClean="0">
                                  <a:solidFill>
                                    <a:srgbClr val="000000"/>
                                  </a:solidFill>
                                  <a:latin typeface="Cambria Math" panose="02040503050406030204" pitchFamily="18" charset="0"/>
                                  <a:cs typeface="Times New Roman" panose="02020603050405020304" pitchFamily="18" charset="0"/>
                                  <a:sym typeface="Wingdings" panose="05000000000000000000" pitchFamily="2" charset="2"/>
                                </a:rPr>
                                <m:t>𝑖</m:t>
                              </m:r>
                            </m:sub>
                          </m:sSub>
                        </m:e>
                      </m:nary>
                    </m:oMath>
                  </m:oMathPara>
                </a14:m>
                <a:endParaRPr lang="en-US" sz="2400" dirty="0"/>
              </a:p>
            </p:txBody>
          </p:sp>
        </mc:Choice>
        <mc:Fallback xmlns="">
          <p:sp>
            <p:nvSpPr>
              <p:cNvPr id="24" name="TextBox 23">
                <a:extLst>
                  <a:ext uri="{FF2B5EF4-FFF2-40B4-BE49-F238E27FC236}">
                    <a16:creationId xmlns:a16="http://schemas.microsoft.com/office/drawing/2014/main" id="{3454E301-950C-6214-CA5C-54DF837F7744}"/>
                  </a:ext>
                </a:extLst>
              </p:cNvPr>
              <p:cNvSpPr txBox="1">
                <a:spLocks noRot="1" noChangeAspect="1" noMove="1" noResize="1" noEditPoints="1" noAdjustHandles="1" noChangeArrowheads="1" noChangeShapeType="1" noTextEdit="1"/>
              </p:cNvSpPr>
              <p:nvPr/>
            </p:nvSpPr>
            <p:spPr>
              <a:xfrm>
                <a:off x="509119" y="5120438"/>
                <a:ext cx="2572378" cy="102912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CE3249-4996-6EFF-13BE-674E9D508114}"/>
                  </a:ext>
                </a:extLst>
              </p:cNvPr>
              <p:cNvSpPr txBox="1"/>
              <p:nvPr/>
            </p:nvSpPr>
            <p:spPr>
              <a:xfrm>
                <a:off x="7589019" y="5088987"/>
                <a:ext cx="4177601" cy="8438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𝐶𝐼</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rad>
                    </m:oMath>
                  </m:oMathPara>
                </a14:m>
                <a:endParaRPr lang="en-US" sz="2400" dirty="0">
                  <a:latin typeface="Cambria Math" panose="02040503050406030204" pitchFamily="18" charset="0"/>
                  <a:ea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68CE3249-4996-6EFF-13BE-674E9D508114}"/>
                  </a:ext>
                </a:extLst>
              </p:cNvPr>
              <p:cNvSpPr txBox="1">
                <a:spLocks noRot="1" noChangeAspect="1" noMove="1" noResize="1" noEditPoints="1" noAdjustHandles="1" noChangeArrowheads="1" noChangeShapeType="1" noTextEdit="1"/>
              </p:cNvSpPr>
              <p:nvPr/>
            </p:nvSpPr>
            <p:spPr>
              <a:xfrm>
                <a:off x="7589019" y="5088987"/>
                <a:ext cx="4177601" cy="84388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2191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A9EA1-9C9D-05BE-AD18-5F66A2B826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4D160-6C02-AA07-0D06-C22286270A6D}"/>
              </a:ext>
            </a:extLst>
          </p:cNvPr>
          <p:cNvSpPr>
            <a:spLocks noGrp="1"/>
          </p:cNvSpPr>
          <p:nvPr>
            <p:ph type="title"/>
          </p:nvPr>
        </p:nvSpPr>
        <p:spPr>
          <a:xfrm>
            <a:off x="838199" y="0"/>
            <a:ext cx="10626970" cy="1325563"/>
          </a:xfrm>
        </p:spPr>
        <p:txBody>
          <a:bodyPr/>
          <a:lstStyle/>
          <a:p>
            <a:pPr algn="ctr"/>
            <a:r>
              <a:rPr lang="en-US" b="1" dirty="0"/>
              <a:t>Part 1. Estimators based on sampling design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27F3461-6C18-6550-E69E-85E30AB5B0DE}"/>
                  </a:ext>
                </a:extLst>
              </p:cNvPr>
              <p:cNvSpPr>
                <a:spLocks noGrp="1"/>
              </p:cNvSpPr>
              <p:nvPr>
                <p:ph idx="1"/>
              </p:nvPr>
            </p:nvSpPr>
            <p:spPr>
              <a:xfrm>
                <a:off x="55811" y="1080681"/>
                <a:ext cx="11680664" cy="3667647"/>
              </a:xfrm>
            </p:spPr>
            <p:txBody>
              <a:bodyPr vert="horz" lIns="91440" tIns="45720" rIns="91440" bIns="45720" rtlCol="0" anchor="t">
                <a:noAutofit/>
              </a:bodyPr>
              <a:lstStyle/>
              <a:p>
                <a:pPr marL="0" indent="0">
                  <a:buNone/>
                </a:pPr>
                <a:r>
                  <a:rPr lang="en-US" sz="2400" kern="100" dirty="0">
                    <a:solidFill>
                      <a:srgbClr val="000000"/>
                    </a:solidFill>
                    <a:latin typeface="Aptos" panose="020B0004020202020204" pitchFamily="34" charset="0"/>
                    <a:ea typeface="+mj-ea"/>
                    <a:cs typeface="Times New Roman" panose="02020603050405020304" pitchFamily="18" charset="0"/>
                  </a:rPr>
                  <a:t>Uncertainty:</a:t>
                </a:r>
              </a:p>
              <a:p>
                <a:pPr marL="0" indent="0">
                  <a:buNone/>
                </a:pPr>
                <a14:m>
                  <m:oMathPara xmlns:m="http://schemas.openxmlformats.org/officeDocument/2006/math">
                    <m:oMathParaPr>
                      <m:jc m:val="centerGroup"/>
                    </m:oMathParaPr>
                    <m:oMath xmlns:m="http://schemas.openxmlformats.org/officeDocument/2006/math">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𝐶𝐼</m:t>
                      </m:r>
                      <m:d>
                        <m:d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d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acc>
                            <m:accPr>
                              <m:chr m:val="̂"/>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𝑉</m:t>
                              </m:r>
                            </m:e>
                          </m:acc>
                          <m:d>
                            <m:dPr>
                              <m:ctrlP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dPr>
                            <m:e>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d>
                        </m:e>
                      </m:ra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ad>
                        <m:radPr>
                          <m:degHide m:val="on"/>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f>
                            <m:f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f>
                            <m:f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nary>
                                <m:naryPr>
                                  <m:chr m:val="∑"/>
                                  <m:supHide m:val="on"/>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naryPr>
                                <m:sub>
                                  <m:r>
                                    <m:rPr>
                                      <m:brk m:alnAt="7"/>
                                    </m:r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𝑖𝑛</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sub>
                                <m:sup/>
                                <m:e>
                                  <m:sSup>
                                    <m:sSup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pPr>
                                    <m:e>
                                      <m:sSub>
                                        <m:sSubPr>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sSub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𝑦</m:t>
                                          </m:r>
                                        </m:e>
                                        <m: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𝑖</m:t>
                                          </m:r>
                                        </m:sub>
                                      </m:sSub>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e>
                                    <m:sup>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2</m:t>
                                      </m:r>
                                    </m:sup>
                                  </m:sSup>
                                </m:e>
                              </m:nary>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den>
                          </m:f>
                        </m:e>
                      </m:rad>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oMath>
                  </m:oMathPara>
                </a14:m>
                <a:endParaRPr lang="en-US" sz="240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acc>
                            <m:accPr>
                              <m:chr m:val="̅"/>
                              <m:ctrlP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accPr>
                            <m:e>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𝑌</m:t>
                              </m:r>
                            </m:e>
                          </m:acc>
                        </m:e>
                      </m:acc>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±1.96</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 </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𝑠𝑑</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𝑠𝑎𝑚𝑝𝑙𝑒</m:t>
                      </m:r>
                      <m:r>
                        <a:rPr lang="es-ES" sz="2400" b="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m:t>
                      </m:r>
                      <m:rad>
                        <m:radPr>
                          <m:degHide m:val="on"/>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radPr>
                        <m:deg/>
                        <m:e>
                          <m:f>
                            <m:fPr>
                              <m:ctrlPr>
                                <a:rPr lang="es-ES" sz="2400" i="1" kern="100" smtClean="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ctrlPr>
                            </m:fPr>
                            <m:num>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1</m:t>
                              </m:r>
                            </m:num>
                            <m:den>
                              <m:r>
                                <a:rPr lang="es-ES" sz="2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sym typeface="Wingdings" panose="05000000000000000000" pitchFamily="2" charset="2"/>
                                </a:rPr>
                                <m:t>𝑛</m:t>
                              </m:r>
                            </m:den>
                          </m:f>
                        </m:e>
                      </m:rad>
                    </m:oMath>
                  </m:oMathPara>
                </a14:m>
                <a:endParaRPr lang="en-US" sz="2400" kern="100" dirty="0">
                  <a:solidFill>
                    <a:srgbClr val="000000"/>
                  </a:solidFill>
                  <a:latin typeface="Aptos" panose="020B0004020202020204" pitchFamily="34" charset="0"/>
                  <a:ea typeface="+mj-ea"/>
                  <a:cs typeface="Times New Roman" panose="02020603050405020304" pitchFamily="18" charset="0"/>
                </a:endParaRPr>
              </a:p>
              <a:p>
                <a:endParaRPr lang="en-US" sz="2400" dirty="0">
                  <a:cs typeface="Calibri" panose="020F0502020204030204"/>
                </a:endParaRPr>
              </a:p>
            </p:txBody>
          </p:sp>
        </mc:Choice>
        <mc:Fallback xmlns="">
          <p:sp>
            <p:nvSpPr>
              <p:cNvPr id="4" name="Content Placeholder 2">
                <a:extLst>
                  <a:ext uri="{FF2B5EF4-FFF2-40B4-BE49-F238E27FC236}">
                    <a16:creationId xmlns:a16="http://schemas.microsoft.com/office/drawing/2014/main" id="{B27F3461-6C18-6550-E69E-85E30AB5B0DE}"/>
                  </a:ext>
                </a:extLst>
              </p:cNvPr>
              <p:cNvSpPr>
                <a:spLocks noGrp="1" noRot="1" noChangeAspect="1" noMove="1" noResize="1" noEditPoints="1" noAdjustHandles="1" noChangeArrowheads="1" noChangeShapeType="1" noTextEdit="1"/>
              </p:cNvSpPr>
              <p:nvPr>
                <p:ph idx="1"/>
              </p:nvPr>
            </p:nvSpPr>
            <p:spPr>
              <a:xfrm>
                <a:off x="55811" y="1080681"/>
                <a:ext cx="11680664" cy="3667647"/>
              </a:xfrm>
              <a:blipFill>
                <a:blip r:embed="rId2"/>
                <a:stretch>
                  <a:fillRect l="-783" t="-2159"/>
                </a:stretch>
              </a:blipFill>
            </p:spPr>
            <p:txBody>
              <a:bodyPr/>
              <a:lstStyle/>
              <a:p>
                <a:r>
                  <a:rPr lang="en-US">
                    <a:noFill/>
                  </a:rPr>
                  <a:t> </a:t>
                </a:r>
              </a:p>
            </p:txBody>
          </p:sp>
        </mc:Fallback>
      </mc:AlternateContent>
      <p:sp>
        <p:nvSpPr>
          <p:cNvPr id="9" name="Slide Number Placeholder 4">
            <a:extLst>
              <a:ext uri="{FF2B5EF4-FFF2-40B4-BE49-F238E27FC236}">
                <a16:creationId xmlns:a16="http://schemas.microsoft.com/office/drawing/2014/main" id="{C5B2E0A2-F359-4D63-F49F-7A4BE5EE10BF}"/>
              </a:ext>
            </a:extLst>
          </p:cNvPr>
          <p:cNvSpPr>
            <a:spLocks noGrp="1"/>
          </p:cNvSpPr>
          <p:nvPr>
            <p:ph type="sldNum" sz="quarter" idx="12"/>
          </p:nvPr>
        </p:nvSpPr>
        <p:spPr>
          <a:xfrm>
            <a:off x="8610600" y="6356350"/>
            <a:ext cx="2743200" cy="365125"/>
          </a:xfrm>
        </p:spPr>
        <p:txBody>
          <a:bodyPr/>
          <a:lstStyle/>
          <a:p>
            <a:fld id="{A1B5AB9F-B15C-43D9-954B-83BE00AF48AD}" type="slidenum">
              <a:rPr lang="en-US" smtClean="0"/>
              <a:t>9</a:t>
            </a:fld>
            <a:endParaRPr lang="en-US"/>
          </a:p>
        </p:txBody>
      </p:sp>
      <p:pic>
        <p:nvPicPr>
          <p:cNvPr id="7" name="Picture 6">
            <a:extLst>
              <a:ext uri="{FF2B5EF4-FFF2-40B4-BE49-F238E27FC236}">
                <a16:creationId xmlns:a16="http://schemas.microsoft.com/office/drawing/2014/main" id="{3575FF4B-DC69-38EA-D672-CE15A41FE5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1720" y="3492674"/>
            <a:ext cx="5450270" cy="3365326"/>
          </a:xfrm>
          <a:prstGeom prst="rect">
            <a:avLst/>
          </a:prstGeom>
        </p:spPr>
      </p:pic>
      <p:sp>
        <p:nvSpPr>
          <p:cNvPr id="8" name="Content Placeholder 2">
            <a:extLst>
              <a:ext uri="{FF2B5EF4-FFF2-40B4-BE49-F238E27FC236}">
                <a16:creationId xmlns:a16="http://schemas.microsoft.com/office/drawing/2014/main" id="{CB166B51-C094-5057-A302-0335C57BB20B}"/>
              </a:ext>
            </a:extLst>
          </p:cNvPr>
          <p:cNvSpPr txBox="1">
            <a:spLocks/>
          </p:cNvSpPr>
          <p:nvPr/>
        </p:nvSpPr>
        <p:spPr>
          <a:xfrm>
            <a:off x="5797899" y="4014263"/>
            <a:ext cx="6394101" cy="36676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In design-based methods, the uncertainty (confidence interval width) tends to be </a:t>
            </a:r>
            <a:r>
              <a:rPr lang="en-US" sz="2400" b="1" kern="100" dirty="0">
                <a:solidFill>
                  <a:srgbClr val="000000"/>
                </a:solidFill>
                <a:latin typeface="Aptos" panose="020B0004020202020204" pitchFamily="34" charset="0"/>
                <a:ea typeface="+mj-ea"/>
                <a:cs typeface="Times New Roman" panose="02020603050405020304" pitchFamily="18" charset="0"/>
              </a:rPr>
              <a:t>proportional to the inverse of the square root of the sample size</a:t>
            </a:r>
            <a:r>
              <a:rPr lang="en-US" sz="2400" kern="100" dirty="0">
                <a:solidFill>
                  <a:srgbClr val="000000"/>
                </a:solidFill>
                <a:latin typeface="Aptos" panose="020B0004020202020204" pitchFamily="34" charset="0"/>
                <a:ea typeface="+mj-ea"/>
                <a:cs typeface="Times New Roman" panose="02020603050405020304" pitchFamily="18" charset="0"/>
              </a:rPr>
              <a:t>.</a:t>
            </a:r>
          </a:p>
          <a:p>
            <a:pPr marL="0" indent="0">
              <a:buFont typeface="Arial" panose="020B0604020202020204" pitchFamily="34" charset="0"/>
              <a:buNone/>
            </a:pPr>
            <a:r>
              <a:rPr lang="en-US" sz="2400" kern="100" dirty="0">
                <a:solidFill>
                  <a:srgbClr val="000000"/>
                </a:solidFill>
                <a:latin typeface="Aptos" panose="020B0004020202020204" pitchFamily="34" charset="0"/>
                <a:ea typeface="+mj-ea"/>
                <a:cs typeface="Times New Roman" panose="02020603050405020304" pitchFamily="18" charset="0"/>
              </a:rPr>
              <a:t>In many applications our sample sizes are in the blue area (large uncertainty)</a:t>
            </a:r>
          </a:p>
          <a:p>
            <a:endParaRPr lang="en-US" sz="2400" dirty="0">
              <a:cs typeface="Calibri" panose="020F0502020204030204"/>
            </a:endParaRPr>
          </a:p>
        </p:txBody>
      </p:sp>
      <p:sp>
        <p:nvSpPr>
          <p:cNvPr id="10" name="Rectangle 9">
            <a:extLst>
              <a:ext uri="{FF2B5EF4-FFF2-40B4-BE49-F238E27FC236}">
                <a16:creationId xmlns:a16="http://schemas.microsoft.com/office/drawing/2014/main" id="{5733DD24-10CD-93C7-E9A0-3F0FE7F5936F}"/>
              </a:ext>
            </a:extLst>
          </p:cNvPr>
          <p:cNvSpPr/>
          <p:nvPr/>
        </p:nvSpPr>
        <p:spPr>
          <a:xfrm>
            <a:off x="1195754" y="4441371"/>
            <a:ext cx="783771" cy="1245996"/>
          </a:xfrm>
          <a:prstGeom prst="rect">
            <a:avLst/>
          </a:prstGeom>
          <a:solidFill>
            <a:srgbClr val="C1E5F5">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5761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4154</TotalTime>
  <Words>3490</Words>
  <Application>Microsoft Office PowerPoint</Application>
  <PresentationFormat>Widescreen</PresentationFormat>
  <Paragraphs>452</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Aptos</vt:lpstr>
      <vt:lpstr>Aptos Display</vt:lpstr>
      <vt:lpstr>Arial</vt:lpstr>
      <vt:lpstr>Calibri</vt:lpstr>
      <vt:lpstr>Cambria Math</vt:lpstr>
      <vt:lpstr>Wingdings</vt:lpstr>
      <vt:lpstr>Office Theme</vt:lpstr>
      <vt:lpstr>Applications of Small Area Estimation Methods in Forest Inventories and Modeling Center for Intensive Planted-forest Silviculture</vt:lpstr>
      <vt:lpstr>Outline</vt:lpstr>
      <vt:lpstr>Part 1. Introduction</vt:lpstr>
      <vt:lpstr>Part 1. Introduction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sampling design</vt:lpstr>
      <vt:lpstr>Part 1. Estimators based on a model</vt:lpstr>
      <vt:lpstr>Part 1. Estimation based on a model</vt:lpstr>
      <vt:lpstr>Part 1. Estimation based on a model</vt:lpstr>
      <vt:lpstr>Part 1. Estimation based on a model</vt:lpstr>
      <vt:lpstr>Part 1. Estimation based on a model</vt:lpstr>
      <vt:lpstr>Part 1. Estimation based on a model</vt:lpstr>
      <vt:lpstr>Part 1. Estimation based on a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2. SAE,  unit-level model</vt:lpstr>
      <vt:lpstr>Part 3. SAE,  area-level model</vt:lpstr>
      <vt:lpstr>Part 3. SAE,  area-level model</vt:lpstr>
      <vt:lpstr>Part 3. SAE,  area-level model</vt:lpstr>
      <vt:lpstr>Part 3. SAE,  area-level model</vt:lpstr>
      <vt:lpstr>Part 3. SAE,  area-level model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FRANCISCO MAURO GUTIERREZ</dc:creator>
  <cp:lastModifiedBy>FRANCISCO MAURO GUTIERREZ</cp:lastModifiedBy>
  <cp:revision>2</cp:revision>
  <dcterms:created xsi:type="dcterms:W3CDTF">2025-02-05T05:05:00Z</dcterms:created>
  <dcterms:modified xsi:type="dcterms:W3CDTF">2025-02-10T09:28:51Z</dcterms:modified>
</cp:coreProperties>
</file>